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14"/>
  </p:notesMasterIdLst>
  <p:handoutMasterIdLst>
    <p:handoutMasterId r:id="rId15"/>
  </p:handoutMasterIdLst>
  <p:sldIdLst>
    <p:sldId id="257" r:id="rId6"/>
    <p:sldId id="260" r:id="rId7"/>
    <p:sldId id="273" r:id="rId8"/>
    <p:sldId id="261" r:id="rId9"/>
    <p:sldId id="262" r:id="rId10"/>
    <p:sldId id="263" r:id="rId11"/>
    <p:sldId id="272" r:id="rId12"/>
    <p:sldId id="259" r:id="rId1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97BE0D-A4F4-2010-9F9E-3CCA78EF1760}" name="Maria Wogan" initials="MW" userId="da541efc18af4660" providerId="Windows Live"/>
  <p188:author id="{6725233E-E29C-F0CE-0437-2F059F6E8FC7}" name="KAY, Nicola (NHS BEDFORDSHIRE, LUTON AND MILTON KEYNES CCG)" initials="KN(BLAMKC" userId="S::nicola.kay1@nhs.net::f2af215a-2b4d-4628-b932-93de781f5923" providerId="AD"/>
  <p188:author id="{CA6F2FA8-7A6C-53EA-3CA9-A61F0553ECE6}" name="Sharon Kendal (MLCSU)" initials="SK(" userId="S::sharon.kendal@mlcsu.nhs.uk::e065a7e3-5912-4383-95b1-d4249b4ce15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mmers Michelle [Capability House] - NHS Bedfordshire CCG" initials="SM[H-NBC" lastIdx="2" clrIdx="0"/>
  <p:cmAuthor id="2" name="SUMMERS, Michelle (NHS BEDFORDSHIRE, LUTON AND MILTON KEYNES CCG)" initials="SM(BLAMKC" lastIdx="1" clrIdx="1"/>
  <p:cmAuthor id="3" name="COX, Felicity (NHS BEDFORDSHIRE, LUTON AND MILTON KEYNES CCG)" initials="CF(BLAMKC" lastIdx="2" clrIdx="2">
    <p:extLst>
      <p:ext uri="{19B8F6BF-5375-455C-9EA6-DF929625EA0E}">
        <p15:presenceInfo xmlns:p15="http://schemas.microsoft.com/office/powerpoint/2012/main" userId="S::felicity.cox1@nhs.net::177aee50-dec4-4092-ad3e-5eb6b7a0da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7F5"/>
    <a:srgbClr val="D1EFF6"/>
    <a:srgbClr val="41B6E6"/>
    <a:srgbClr val="C4D9EF"/>
    <a:srgbClr val="46B370"/>
    <a:srgbClr val="B5CFEB"/>
    <a:srgbClr val="DA291C"/>
    <a:srgbClr val="78BE20"/>
    <a:srgbClr val="B9E2C9"/>
    <a:srgbClr val="D1EC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62" autoAdjust="0"/>
    <p:restoredTop sz="93721" autoAdjust="0"/>
  </p:normalViewPr>
  <p:slideViewPr>
    <p:cSldViewPr>
      <p:cViewPr varScale="1">
        <p:scale>
          <a:sx n="43" d="100"/>
          <a:sy n="43" d="100"/>
        </p:scale>
        <p:origin x="2556" y="68"/>
      </p:cViewPr>
      <p:guideLst>
        <p:guide orient="horz" pos="3120"/>
        <p:guide pos="2160"/>
      </p:guideLst>
    </p:cSldViewPr>
  </p:slideViewPr>
  <p:outlineViewPr>
    <p:cViewPr>
      <p:scale>
        <a:sx n="33" d="100"/>
        <a:sy n="33" d="100"/>
      </p:scale>
      <p:origin x="0" y="-14064"/>
    </p:cViewPr>
  </p:outlineViewPr>
  <p:notesTextViewPr>
    <p:cViewPr>
      <p:scale>
        <a:sx n="1" d="1"/>
        <a:sy n="1" d="1"/>
      </p:scale>
      <p:origin x="0" y="0"/>
    </p:cViewPr>
  </p:notesTextViewPr>
  <p:sorterViewPr>
    <p:cViewPr>
      <p:scale>
        <a:sx n="156" d="100"/>
        <a:sy n="156" d="100"/>
      </p:scale>
      <p:origin x="0" y="-13464"/>
    </p:cViewPr>
  </p:sorterViewPr>
  <p:notesViewPr>
    <p:cSldViewPr>
      <p:cViewPr varScale="1">
        <p:scale>
          <a:sx n="150" d="100"/>
          <a:sy n="150" d="100"/>
        </p:scale>
        <p:origin x="2640" y="1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641C83-CE3C-424A-A3C0-ACBB77819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4890427-98C8-1045-B09A-5ECB8A043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208CE8-14BE-B941-867D-D1C064CCABBA}" type="datetimeFigureOut">
              <a:rPr lang="en-US" smtClean="0"/>
              <a:t>12/7/2022</a:t>
            </a:fld>
            <a:endParaRPr lang="en-US"/>
          </a:p>
        </p:txBody>
      </p:sp>
      <p:sp>
        <p:nvSpPr>
          <p:cNvPr id="4" name="Footer Placeholder 3">
            <a:extLst>
              <a:ext uri="{FF2B5EF4-FFF2-40B4-BE49-F238E27FC236}">
                <a16:creationId xmlns:a16="http://schemas.microsoft.com/office/drawing/2014/main" id="{6A3E4524-8F7B-4F43-92F4-C394B4A7A5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C2D43A5-9F41-3A48-9F9C-630EA636C3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7E522A-CE6C-6545-8AF7-8AF2D4697723}" type="slidenum">
              <a:rPr lang="en-US" smtClean="0"/>
              <a:t>‹#›</a:t>
            </a:fld>
            <a:endParaRPr lang="en-US"/>
          </a:p>
        </p:txBody>
      </p:sp>
    </p:spTree>
    <p:extLst>
      <p:ext uri="{BB962C8B-B14F-4D97-AF65-F5344CB8AC3E}">
        <p14:creationId xmlns:p14="http://schemas.microsoft.com/office/powerpoint/2010/main" val="772721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352A32-C764-42B9-B872-738194D3D7E1}" type="datetimeFigureOut">
              <a:rPr lang="en-US"/>
              <a:t>12/7/2022</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D2B880-4E56-49AE-BFD2-484CF7B3CBF2}" type="slidenum">
              <a:rPr lang="en-US"/>
              <a:t>‹#›</a:t>
            </a:fld>
            <a:endParaRPr lang="en-US"/>
          </a:p>
        </p:txBody>
      </p:sp>
    </p:spTree>
    <p:extLst>
      <p:ext uri="{BB962C8B-B14F-4D97-AF65-F5344CB8AC3E}">
        <p14:creationId xmlns:p14="http://schemas.microsoft.com/office/powerpoint/2010/main" val="3598166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D2B880-4E56-49AE-BFD2-484CF7B3CBF2}" type="slidenum">
              <a:rPr lang="en-US" smtClean="0"/>
              <a:t>2</a:t>
            </a:fld>
            <a:endParaRPr lang="en-US"/>
          </a:p>
        </p:txBody>
      </p:sp>
    </p:spTree>
    <p:extLst>
      <p:ext uri="{BB962C8B-B14F-4D97-AF65-F5344CB8AC3E}">
        <p14:creationId xmlns:p14="http://schemas.microsoft.com/office/powerpoint/2010/main" val="2678697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D2B880-4E56-49AE-BFD2-484CF7B3CBF2}" type="slidenum">
              <a:rPr lang="en-US" smtClean="0"/>
              <a:t>4</a:t>
            </a:fld>
            <a:endParaRPr lang="en-US"/>
          </a:p>
        </p:txBody>
      </p:sp>
    </p:spTree>
    <p:extLst>
      <p:ext uri="{BB962C8B-B14F-4D97-AF65-F5344CB8AC3E}">
        <p14:creationId xmlns:p14="http://schemas.microsoft.com/office/powerpoint/2010/main" val="37001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D2B880-4E56-49AE-BFD2-484CF7B3CBF2}" type="slidenum">
              <a:rPr lang="en-US" smtClean="0"/>
              <a:t>6</a:t>
            </a:fld>
            <a:endParaRPr lang="en-US"/>
          </a:p>
        </p:txBody>
      </p:sp>
    </p:spTree>
    <p:extLst>
      <p:ext uri="{BB962C8B-B14F-4D97-AF65-F5344CB8AC3E}">
        <p14:creationId xmlns:p14="http://schemas.microsoft.com/office/powerpoint/2010/main" val="2591266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t>
            </a:r>
          </a:p>
        </p:txBody>
      </p:sp>
      <p:sp>
        <p:nvSpPr>
          <p:cNvPr id="4" name="Slide Number Placeholder 3"/>
          <p:cNvSpPr>
            <a:spLocks noGrp="1"/>
          </p:cNvSpPr>
          <p:nvPr>
            <p:ph type="sldNum" sz="quarter" idx="5"/>
          </p:nvPr>
        </p:nvSpPr>
        <p:spPr/>
        <p:txBody>
          <a:bodyPr/>
          <a:lstStyle/>
          <a:p>
            <a:fld id="{B9D2B880-4E56-49AE-BFD2-484CF7B3CBF2}" type="slidenum">
              <a:rPr lang="en-US" smtClean="0"/>
              <a:t>8</a:t>
            </a:fld>
            <a:endParaRPr lang="en-US"/>
          </a:p>
        </p:txBody>
      </p:sp>
    </p:spTree>
    <p:extLst>
      <p:ext uri="{BB962C8B-B14F-4D97-AF65-F5344CB8AC3E}">
        <p14:creationId xmlns:p14="http://schemas.microsoft.com/office/powerpoint/2010/main" val="8977988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over 2">
    <p:spTree>
      <p:nvGrpSpPr>
        <p:cNvPr id="1" name=""/>
        <p:cNvGrpSpPr/>
        <p:nvPr/>
      </p:nvGrpSpPr>
      <p:grpSpPr>
        <a:xfrm>
          <a:off x="0" y="0"/>
          <a:ext cx="0" cy="0"/>
          <a:chOff x="0" y="0"/>
          <a:chExt cx="0" cy="0"/>
        </a:xfrm>
      </p:grpSpPr>
      <p:sp>
        <p:nvSpPr>
          <p:cNvPr id="3" name="Base">
            <a:extLst>
              <a:ext uri="{FF2B5EF4-FFF2-40B4-BE49-F238E27FC236}">
                <a16:creationId xmlns:a16="http://schemas.microsoft.com/office/drawing/2014/main" id="{341E0024-88A3-7063-F980-227A9DF7088A}"/>
              </a:ext>
            </a:extLst>
          </p:cNvPr>
          <p:cNvSpPr/>
          <p:nvPr userDrawn="1"/>
        </p:nvSpPr>
        <p:spPr>
          <a:xfrm>
            <a:off x="0" y="0"/>
            <a:ext cx="6858000" cy="990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Base Green">
            <a:extLst>
              <a:ext uri="{FF2B5EF4-FFF2-40B4-BE49-F238E27FC236}">
                <a16:creationId xmlns:a16="http://schemas.microsoft.com/office/drawing/2014/main" id="{C5E3CCD4-5502-FB1A-B2DA-C41D990DFEFD}"/>
              </a:ext>
              <a:ext uri="{C183D7F6-B498-43B3-948B-1728B52AA6E4}">
                <adec:decorative xmlns:adec="http://schemas.microsoft.com/office/drawing/2017/decorative" val="1"/>
              </a:ext>
            </a:extLst>
          </p:cNvPr>
          <p:cNvSpPr/>
          <p:nvPr userDrawn="1"/>
        </p:nvSpPr>
        <p:spPr>
          <a:xfrm>
            <a:off x="0" y="1856656"/>
            <a:ext cx="6858000" cy="8049344"/>
          </a:xfrm>
          <a:prstGeom prst="rect">
            <a:avLst/>
          </a:prstGeom>
          <a:solidFill>
            <a:srgbClr val="C4D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13" name="Green oval">
            <a:extLst>
              <a:ext uri="{FF2B5EF4-FFF2-40B4-BE49-F238E27FC236}">
                <a16:creationId xmlns:a16="http://schemas.microsoft.com/office/drawing/2014/main" id="{E33D4788-26FA-62D7-0C7D-2AA3B7EF1EBE}"/>
              </a:ext>
              <a:ext uri="{C183D7F6-B498-43B3-948B-1728B52AA6E4}">
                <adec:decorative xmlns:adec="http://schemas.microsoft.com/office/drawing/2017/decorative" val="1"/>
              </a:ext>
            </a:extLst>
          </p:cNvPr>
          <p:cNvSpPr/>
          <p:nvPr userDrawn="1"/>
        </p:nvSpPr>
        <p:spPr>
          <a:xfrm>
            <a:off x="4984601" y="1856656"/>
            <a:ext cx="4436676" cy="4436676"/>
          </a:xfrm>
          <a:prstGeom prst="ellipse">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Blue Oval">
            <a:extLst>
              <a:ext uri="{FF2B5EF4-FFF2-40B4-BE49-F238E27FC236}">
                <a16:creationId xmlns:a16="http://schemas.microsoft.com/office/drawing/2014/main" id="{4BEE6BB5-F8C1-8591-2D82-540ECA007E15}"/>
              </a:ext>
              <a:ext uri="{C183D7F6-B498-43B3-948B-1728B52AA6E4}">
                <adec:decorative xmlns:adec="http://schemas.microsoft.com/office/drawing/2017/decorative" val="1"/>
              </a:ext>
            </a:extLst>
          </p:cNvPr>
          <p:cNvSpPr/>
          <p:nvPr userDrawn="1"/>
        </p:nvSpPr>
        <p:spPr>
          <a:xfrm>
            <a:off x="1346312" y="4703978"/>
            <a:ext cx="3464626" cy="34646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Base white">
            <a:extLst>
              <a:ext uri="{FF2B5EF4-FFF2-40B4-BE49-F238E27FC236}">
                <a16:creationId xmlns:a16="http://schemas.microsoft.com/office/drawing/2014/main" id="{2C1CBAFC-8EA8-0D34-AAC5-A562435F77E0}"/>
              </a:ext>
            </a:extLst>
          </p:cNvPr>
          <p:cNvSpPr/>
          <p:nvPr userDrawn="1"/>
        </p:nvSpPr>
        <p:spPr>
          <a:xfrm>
            <a:off x="0" y="6450007"/>
            <a:ext cx="6858000" cy="3455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Logo" descr="Logo Bedfordshire, Luton and Milton Keynes Health and Care Partnership">
            <a:extLst>
              <a:ext uri="{FF2B5EF4-FFF2-40B4-BE49-F238E27FC236}">
                <a16:creationId xmlns:a16="http://schemas.microsoft.com/office/drawing/2014/main" id="{DE60F3A8-7808-4E45-2E25-A9CE149C89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0" y="416496"/>
            <a:ext cx="2785390" cy="1048966"/>
          </a:xfrm>
          <a:prstGeom prst="rect">
            <a:avLst/>
          </a:prstGeom>
        </p:spPr>
      </p:pic>
      <p:pic>
        <p:nvPicPr>
          <p:cNvPr id="7" name="Logo" descr="Graphical user interface, text&#10;&#10;Description automatically generated">
            <a:extLst>
              <a:ext uri="{FF2B5EF4-FFF2-40B4-BE49-F238E27FC236}">
                <a16:creationId xmlns:a16="http://schemas.microsoft.com/office/drawing/2014/main" id="{F43C4D3C-8886-190F-A5AD-E5980A418F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71809" y="416496"/>
            <a:ext cx="2208126" cy="1102642"/>
          </a:xfrm>
          <a:prstGeom prst="rect">
            <a:avLst/>
          </a:prstGeom>
        </p:spPr>
      </p:pic>
      <p:sp>
        <p:nvSpPr>
          <p:cNvPr id="2" name="Title 1"/>
          <p:cNvSpPr>
            <a:spLocks noGrp="1"/>
          </p:cNvSpPr>
          <p:nvPr>
            <p:ph type="title" hasCustomPrompt="1"/>
          </p:nvPr>
        </p:nvSpPr>
        <p:spPr>
          <a:xfrm>
            <a:off x="476673" y="2246684"/>
            <a:ext cx="5688631" cy="505764"/>
          </a:xfrm>
          <a:solidFill>
            <a:schemeClr val="accent1"/>
          </a:solidFill>
        </p:spPr>
        <p:txBody>
          <a:bodyPr lIns="108000" tIns="216000" rIns="108000" bIns="234000" anchor="ctr" anchorCtr="0">
            <a:noAutofit/>
          </a:bodyPr>
          <a:lstStyle>
            <a:lvl1pPr algn="l">
              <a:defRPr sz="3000">
                <a:solidFill>
                  <a:schemeClr val="bg1"/>
                </a:solidFill>
              </a:defRPr>
            </a:lvl1pPr>
          </a:lstStyle>
          <a:p>
            <a:r>
              <a:rPr lang="en-US" dirty="0"/>
              <a:t>Primary Care Access Bulletin:</a:t>
            </a:r>
            <a:endParaRPr lang="en-GB" dirty="0"/>
          </a:p>
        </p:txBody>
      </p:sp>
      <p:sp>
        <p:nvSpPr>
          <p:cNvPr id="28" name="sub title">
            <a:extLst>
              <a:ext uri="{FF2B5EF4-FFF2-40B4-BE49-F238E27FC236}">
                <a16:creationId xmlns:a16="http://schemas.microsoft.com/office/drawing/2014/main" id="{2E54659A-1BA8-9228-7958-8C9FE85A9C5A}"/>
              </a:ext>
            </a:extLst>
          </p:cNvPr>
          <p:cNvSpPr>
            <a:spLocks noGrp="1"/>
          </p:cNvSpPr>
          <p:nvPr>
            <p:ph type="body" sz="quarter" idx="18" hasCustomPrompt="1"/>
          </p:nvPr>
        </p:nvSpPr>
        <p:spPr>
          <a:xfrm>
            <a:off x="476673" y="2754000"/>
            <a:ext cx="4032447" cy="503656"/>
          </a:xfrm>
          <a:solidFill>
            <a:schemeClr val="accent6"/>
          </a:solidFill>
        </p:spPr>
        <p:txBody>
          <a:bodyPr lIns="108000" tIns="216000" rIns="36000" bIns="234000" anchor="ctr" anchorCtr="0">
            <a:noAutofit/>
          </a:bodyPr>
          <a:lstStyle>
            <a:lvl1pPr marL="0" indent="0">
              <a:buNone/>
              <a:defRPr sz="3000" b="1"/>
            </a:lvl1pPr>
            <a:lvl2pPr marL="536559" indent="0">
              <a:buNone/>
              <a:defRPr b="1"/>
            </a:lvl2pPr>
            <a:lvl3pPr marL="1073117" indent="0">
              <a:buNone/>
              <a:defRPr b="1"/>
            </a:lvl3pPr>
            <a:lvl4pPr marL="1609675" indent="0">
              <a:buNone/>
              <a:defRPr b="1"/>
            </a:lvl4pPr>
            <a:lvl5pPr marL="2146234" indent="0">
              <a:buNone/>
              <a:defRPr b="1"/>
            </a:lvl5pPr>
          </a:lstStyle>
          <a:p>
            <a:pPr lvl="0"/>
            <a:r>
              <a:rPr lang="en-GB" dirty="0"/>
              <a:t>Local area</a:t>
            </a:r>
          </a:p>
        </p:txBody>
      </p:sp>
      <p:sp>
        <p:nvSpPr>
          <p:cNvPr id="16" name="Picture Placeholder 15">
            <a:extLst>
              <a:ext uri="{FF2B5EF4-FFF2-40B4-BE49-F238E27FC236}">
                <a16:creationId xmlns:a16="http://schemas.microsoft.com/office/drawing/2014/main" id="{E2EDCA2E-07FC-C213-2911-C56974959E80}"/>
              </a:ext>
            </a:extLst>
          </p:cNvPr>
          <p:cNvSpPr>
            <a:spLocks noGrp="1"/>
          </p:cNvSpPr>
          <p:nvPr>
            <p:ph type="pic" sz="quarter" idx="15" hasCustomPrompt="1"/>
          </p:nvPr>
        </p:nvSpPr>
        <p:spPr>
          <a:xfrm>
            <a:off x="313770" y="3855534"/>
            <a:ext cx="1455805" cy="1455805"/>
          </a:xfrm>
          <a:prstGeom prst="ellipse">
            <a:avLst/>
          </a:prstGeom>
          <a:solidFill>
            <a:schemeClr val="bg2"/>
          </a:solidFill>
        </p:spPr>
        <p:txBody>
          <a:bodyPr>
            <a:normAutofit/>
          </a:bodyPr>
          <a:lstStyle>
            <a:lvl1pPr marL="342900" indent="-342900">
              <a:buFont typeface="Arial" panose="020B0604020202020204" pitchFamily="34" charset="0"/>
              <a:buChar char="•"/>
              <a:defRPr sz="1200"/>
            </a:lvl1pPr>
          </a:lstStyle>
          <a:p>
            <a:r>
              <a:rPr lang="en-GB" dirty="0"/>
              <a:t>Picture</a:t>
            </a:r>
          </a:p>
        </p:txBody>
      </p:sp>
      <p:sp>
        <p:nvSpPr>
          <p:cNvPr id="29" name="Icon">
            <a:extLst>
              <a:ext uri="{FF2B5EF4-FFF2-40B4-BE49-F238E27FC236}">
                <a16:creationId xmlns:a16="http://schemas.microsoft.com/office/drawing/2014/main" id="{0C5F84C6-D72D-B439-DA29-47C07C61ECE0}"/>
              </a:ext>
              <a:ext uri="{C183D7F6-B498-43B3-948B-1728B52AA6E4}">
                <adec:decorative xmlns:adec="http://schemas.microsoft.com/office/drawing/2017/decorative" val="1"/>
              </a:ext>
            </a:extLst>
          </p:cNvPr>
          <p:cNvSpPr>
            <a:spLocks noGrp="1"/>
          </p:cNvSpPr>
          <p:nvPr>
            <p:ph type="pic" sz="quarter" idx="19" hasCustomPrompt="1"/>
          </p:nvPr>
        </p:nvSpPr>
        <p:spPr>
          <a:xfrm>
            <a:off x="2007316" y="4274243"/>
            <a:ext cx="1200908" cy="1200908"/>
          </a:xfrm>
          <a:prstGeom prst="ellipse">
            <a:avLst/>
          </a:prstGeom>
          <a:solidFill>
            <a:schemeClr val="accent6"/>
          </a:solidFill>
        </p:spPr>
        <p:txBody>
          <a:bodyPr>
            <a:normAutofit/>
          </a:bodyPr>
          <a:lstStyle>
            <a:lvl1pPr marL="342900" indent="-342900">
              <a:buFont typeface="Arial" panose="020B0604020202020204" pitchFamily="34" charset="0"/>
              <a:buChar char="•"/>
              <a:defRPr sz="1200"/>
            </a:lvl1pPr>
          </a:lstStyle>
          <a:p>
            <a:r>
              <a:rPr lang="en-GB" dirty="0"/>
              <a:t>Icon</a:t>
            </a:r>
          </a:p>
        </p:txBody>
      </p:sp>
      <p:sp>
        <p:nvSpPr>
          <p:cNvPr id="20" name="Picture Placeholder 15">
            <a:extLst>
              <a:ext uri="{FF2B5EF4-FFF2-40B4-BE49-F238E27FC236}">
                <a16:creationId xmlns:a16="http://schemas.microsoft.com/office/drawing/2014/main" id="{F3DC7403-549F-8110-1933-276419C8B7A1}"/>
              </a:ext>
            </a:extLst>
          </p:cNvPr>
          <p:cNvSpPr>
            <a:spLocks noGrp="1"/>
          </p:cNvSpPr>
          <p:nvPr>
            <p:ph type="pic" sz="quarter" idx="16" hasCustomPrompt="1"/>
          </p:nvPr>
        </p:nvSpPr>
        <p:spPr>
          <a:xfrm>
            <a:off x="3649778" y="3548290"/>
            <a:ext cx="2725200" cy="2725200"/>
          </a:xfrm>
          <a:prstGeom prst="ellipse">
            <a:avLst/>
          </a:prstGeom>
          <a:solidFill>
            <a:schemeClr val="bg2"/>
          </a:solidFill>
        </p:spPr>
        <p:txBody>
          <a:bodyPr/>
          <a:lstStyle/>
          <a:p>
            <a:r>
              <a:rPr lang="en-GB" dirty="0"/>
              <a:t>MAP</a:t>
            </a:r>
          </a:p>
        </p:txBody>
      </p:sp>
      <p:sp>
        <p:nvSpPr>
          <p:cNvPr id="31" name="Icon">
            <a:extLst>
              <a:ext uri="{FF2B5EF4-FFF2-40B4-BE49-F238E27FC236}">
                <a16:creationId xmlns:a16="http://schemas.microsoft.com/office/drawing/2014/main" id="{0879FE1C-048D-23BD-02D0-03E6B0B2854C}"/>
              </a:ext>
              <a:ext uri="{C183D7F6-B498-43B3-948B-1728B52AA6E4}">
                <adec:decorative xmlns:adec="http://schemas.microsoft.com/office/drawing/2017/decorative" val="1"/>
              </a:ext>
            </a:extLst>
          </p:cNvPr>
          <p:cNvSpPr>
            <a:spLocks noGrp="1"/>
          </p:cNvSpPr>
          <p:nvPr>
            <p:ph type="pic" sz="quarter" idx="21" hasCustomPrompt="1"/>
          </p:nvPr>
        </p:nvSpPr>
        <p:spPr>
          <a:xfrm>
            <a:off x="332829" y="5416176"/>
            <a:ext cx="914800" cy="914800"/>
          </a:xfrm>
          <a:prstGeom prst="ellipse">
            <a:avLst/>
          </a:prstGeom>
          <a:solidFill>
            <a:schemeClr val="accent5"/>
          </a:solidFill>
        </p:spPr>
        <p:txBody>
          <a:bodyPr>
            <a:normAutofit/>
          </a:bodyPr>
          <a:lstStyle>
            <a:lvl1pPr marL="342900" indent="-342900">
              <a:buFont typeface="Arial" panose="020B0604020202020204" pitchFamily="34" charset="0"/>
              <a:buChar char="•"/>
              <a:defRPr sz="1200"/>
            </a:lvl1pPr>
          </a:lstStyle>
          <a:p>
            <a:r>
              <a:rPr lang="en-GB" dirty="0"/>
              <a:t>Icon</a:t>
            </a:r>
          </a:p>
        </p:txBody>
      </p:sp>
      <p:sp>
        <p:nvSpPr>
          <p:cNvPr id="23" name="H2">
            <a:extLst>
              <a:ext uri="{FF2B5EF4-FFF2-40B4-BE49-F238E27FC236}">
                <a16:creationId xmlns:a16="http://schemas.microsoft.com/office/drawing/2014/main" id="{2158069F-E477-50B4-82F1-93F1C9308275}"/>
              </a:ext>
            </a:extLst>
          </p:cNvPr>
          <p:cNvSpPr>
            <a:spLocks noGrp="1"/>
          </p:cNvSpPr>
          <p:nvPr>
            <p:ph type="body" sz="quarter" idx="17" hasCustomPrompt="1"/>
          </p:nvPr>
        </p:nvSpPr>
        <p:spPr>
          <a:xfrm>
            <a:off x="503238" y="6799529"/>
            <a:ext cx="1557610" cy="409065"/>
          </a:xfrm>
          <a:solidFill>
            <a:srgbClr val="41B6E6"/>
          </a:solidFill>
        </p:spPr>
        <p:txBody>
          <a:bodyPr lIns="108000" tIns="216000" rIns="108000" bIns="108000" anchor="ctr" anchorCtr="0">
            <a:noAutofit/>
          </a:bodyPr>
          <a:lstStyle>
            <a:lvl1pPr marL="0" indent="0">
              <a:lnSpc>
                <a:spcPts val="2000"/>
              </a:lnSpc>
              <a:buNone/>
              <a:defRPr sz="2400" b="1"/>
            </a:lvl1pPr>
          </a:lstStyle>
          <a:p>
            <a:pPr lvl="0"/>
            <a:r>
              <a:rPr lang="en-GB" dirty="0"/>
              <a:t>Welcome</a:t>
            </a:r>
          </a:p>
        </p:txBody>
      </p:sp>
      <p:sp>
        <p:nvSpPr>
          <p:cNvPr id="11" name="Content Placeholder 2">
            <a:extLst>
              <a:ext uri="{FF2B5EF4-FFF2-40B4-BE49-F238E27FC236}">
                <a16:creationId xmlns:a16="http://schemas.microsoft.com/office/drawing/2014/main" id="{79ECD3B4-C48F-B9F0-C79E-9D9FBCE2B278}"/>
              </a:ext>
            </a:extLst>
          </p:cNvPr>
          <p:cNvSpPr>
            <a:spLocks noGrp="1"/>
          </p:cNvSpPr>
          <p:nvPr>
            <p:ph idx="13"/>
          </p:nvPr>
        </p:nvSpPr>
        <p:spPr>
          <a:xfrm>
            <a:off x="503293" y="7436831"/>
            <a:ext cx="3349009" cy="1961996"/>
          </a:xfrm>
        </p:spPr>
        <p:txBody>
          <a:bodyPr lIns="0" tIns="0" rIns="0" bIns="0">
            <a:normAutofit/>
          </a:bodyPr>
          <a:lstStyle>
            <a:lvl1pPr marL="0" indent="0">
              <a:buNone/>
              <a:defRPr sz="1600"/>
            </a:lvl1pPr>
            <a:lvl2pPr marL="536559" indent="0">
              <a:buNone/>
              <a:defRPr sz="1600"/>
            </a:lvl2pPr>
            <a:lvl3pPr marL="1073117" indent="0">
              <a:buNone/>
              <a:defRPr sz="1600"/>
            </a:lvl3pPr>
            <a:lvl4pPr marL="1609675" indent="0">
              <a:buNone/>
              <a:defRPr sz="1600"/>
            </a:lvl4pPr>
            <a:lvl5pPr marL="2146234" indent="0">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Picture Placeholder 15">
            <a:extLst>
              <a:ext uri="{FF2B5EF4-FFF2-40B4-BE49-F238E27FC236}">
                <a16:creationId xmlns:a16="http://schemas.microsoft.com/office/drawing/2014/main" id="{AEBF167A-F98D-6623-08E3-3D1A589BF7CE}"/>
              </a:ext>
            </a:extLst>
          </p:cNvPr>
          <p:cNvSpPr>
            <a:spLocks noGrp="1"/>
          </p:cNvSpPr>
          <p:nvPr>
            <p:ph type="pic" sz="quarter" idx="20" hasCustomPrompt="1"/>
          </p:nvPr>
        </p:nvSpPr>
        <p:spPr>
          <a:xfrm>
            <a:off x="4077072" y="6992937"/>
            <a:ext cx="2405890" cy="2405890"/>
          </a:xfrm>
          <a:prstGeom prst="ellipse">
            <a:avLst/>
          </a:prstGeom>
          <a:solidFill>
            <a:schemeClr val="bg2"/>
          </a:solidFill>
        </p:spPr>
        <p:txBody>
          <a:bodyPr>
            <a:normAutofit/>
          </a:bodyPr>
          <a:lstStyle>
            <a:lvl1pPr marL="342900" indent="-342900">
              <a:buFont typeface="Arial" panose="020B0604020202020204" pitchFamily="34" charset="0"/>
              <a:buChar char="•"/>
              <a:defRPr sz="1200"/>
            </a:lvl1pPr>
          </a:lstStyle>
          <a:p>
            <a:r>
              <a:rPr lang="en-GB" dirty="0"/>
              <a:t>Picture</a:t>
            </a:r>
          </a:p>
        </p:txBody>
      </p:sp>
      <p:sp>
        <p:nvSpPr>
          <p:cNvPr id="24" name="Rectangle 23">
            <a:extLst>
              <a:ext uri="{FF2B5EF4-FFF2-40B4-BE49-F238E27FC236}">
                <a16:creationId xmlns:a16="http://schemas.microsoft.com/office/drawing/2014/main" id="{60F4DF04-1722-AC4E-177E-7BADB0381FB2}"/>
              </a:ext>
            </a:extLst>
          </p:cNvPr>
          <p:cNvSpPr/>
          <p:nvPr userDrawn="1"/>
        </p:nvSpPr>
        <p:spPr>
          <a:xfrm>
            <a:off x="0" y="9661989"/>
            <a:ext cx="6858000" cy="254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6" name="Date Placeholder 3">
            <a:extLst>
              <a:ext uri="{FF2B5EF4-FFF2-40B4-BE49-F238E27FC236}">
                <a16:creationId xmlns:a16="http://schemas.microsoft.com/office/drawing/2014/main" id="{11C1CD9E-CBF7-F054-B463-795533E2477C}"/>
              </a:ext>
            </a:extLst>
          </p:cNvPr>
          <p:cNvSpPr>
            <a:spLocks noGrp="1"/>
          </p:cNvSpPr>
          <p:nvPr>
            <p:ph type="dt" sz="half" idx="2"/>
          </p:nvPr>
        </p:nvSpPr>
        <p:spPr>
          <a:xfrm>
            <a:off x="476250" y="3328330"/>
            <a:ext cx="2448696" cy="359061"/>
          </a:xfrm>
          <a:prstGeom prst="rect">
            <a:avLst/>
          </a:prstGeom>
        </p:spPr>
        <p:txBody>
          <a:bodyPr vert="horz" lIns="91440" tIns="45720" rIns="91440" bIns="45720" rtlCol="0" anchor="ctr"/>
          <a:lstStyle>
            <a:lvl1pPr algn="l">
              <a:defRPr sz="1200">
                <a:solidFill>
                  <a:schemeClr val="tx2"/>
                </a:solidFill>
              </a:defRPr>
            </a:lvl1pPr>
          </a:lstStyle>
          <a:p>
            <a:fld id="{577E8200-8591-9347-B766-C46F35F07E24}" type="datetime4">
              <a:rPr lang="en-GB" smtClean="0"/>
              <a:t>07 December 2022</a:t>
            </a:fld>
            <a:endParaRPr lang="en-GB" dirty="0"/>
          </a:p>
        </p:txBody>
      </p:sp>
    </p:spTree>
    <p:extLst>
      <p:ext uri="{BB962C8B-B14F-4D97-AF65-F5344CB8AC3E}">
        <p14:creationId xmlns:p14="http://schemas.microsoft.com/office/powerpoint/2010/main" val="2107145052"/>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over 2">
    <p:spTree>
      <p:nvGrpSpPr>
        <p:cNvPr id="1" name=""/>
        <p:cNvGrpSpPr/>
        <p:nvPr/>
      </p:nvGrpSpPr>
      <p:grpSpPr>
        <a:xfrm>
          <a:off x="0" y="0"/>
          <a:ext cx="0" cy="0"/>
          <a:chOff x="0" y="0"/>
          <a:chExt cx="0" cy="0"/>
        </a:xfrm>
      </p:grpSpPr>
      <p:sp>
        <p:nvSpPr>
          <p:cNvPr id="3" name="Base">
            <a:extLst>
              <a:ext uri="{FF2B5EF4-FFF2-40B4-BE49-F238E27FC236}">
                <a16:creationId xmlns:a16="http://schemas.microsoft.com/office/drawing/2014/main" id="{341E0024-88A3-7063-F980-227A9DF7088A}"/>
              </a:ext>
            </a:extLst>
          </p:cNvPr>
          <p:cNvSpPr/>
          <p:nvPr userDrawn="1"/>
        </p:nvSpPr>
        <p:spPr>
          <a:xfrm>
            <a:off x="0" y="0"/>
            <a:ext cx="6858000" cy="990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Base Green">
            <a:extLst>
              <a:ext uri="{FF2B5EF4-FFF2-40B4-BE49-F238E27FC236}">
                <a16:creationId xmlns:a16="http://schemas.microsoft.com/office/drawing/2014/main" id="{C5E3CCD4-5502-FB1A-B2DA-C41D990DFEFD}"/>
              </a:ext>
              <a:ext uri="{C183D7F6-B498-43B3-948B-1728B52AA6E4}">
                <adec:decorative xmlns:adec="http://schemas.microsoft.com/office/drawing/2017/decorative" val="1"/>
              </a:ext>
            </a:extLst>
          </p:cNvPr>
          <p:cNvSpPr/>
          <p:nvPr userDrawn="1"/>
        </p:nvSpPr>
        <p:spPr>
          <a:xfrm>
            <a:off x="0" y="1856656"/>
            <a:ext cx="6858000" cy="8049344"/>
          </a:xfrm>
          <a:prstGeom prst="rect">
            <a:avLst/>
          </a:prstGeom>
          <a:solidFill>
            <a:srgbClr val="C4D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13" name="Green oval">
            <a:extLst>
              <a:ext uri="{FF2B5EF4-FFF2-40B4-BE49-F238E27FC236}">
                <a16:creationId xmlns:a16="http://schemas.microsoft.com/office/drawing/2014/main" id="{E33D4788-26FA-62D7-0C7D-2AA3B7EF1EBE}"/>
              </a:ext>
              <a:ext uri="{C183D7F6-B498-43B3-948B-1728B52AA6E4}">
                <adec:decorative xmlns:adec="http://schemas.microsoft.com/office/drawing/2017/decorative" val="1"/>
              </a:ext>
            </a:extLst>
          </p:cNvPr>
          <p:cNvSpPr/>
          <p:nvPr userDrawn="1"/>
        </p:nvSpPr>
        <p:spPr>
          <a:xfrm>
            <a:off x="1500188" y="3420220"/>
            <a:ext cx="5782392" cy="57823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Logo" descr="Logo Bedfordshire, Luton and Milton Keynes Health and Care Partnership">
            <a:extLst>
              <a:ext uri="{FF2B5EF4-FFF2-40B4-BE49-F238E27FC236}">
                <a16:creationId xmlns:a16="http://schemas.microsoft.com/office/drawing/2014/main" id="{DE60F3A8-7808-4E45-2E25-A9CE149C89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0" y="416496"/>
            <a:ext cx="2785390" cy="1048966"/>
          </a:xfrm>
          <a:prstGeom prst="rect">
            <a:avLst/>
          </a:prstGeom>
        </p:spPr>
      </p:pic>
      <p:pic>
        <p:nvPicPr>
          <p:cNvPr id="7" name="Logo" descr="Graphical user interface, text&#10;&#10;Description automatically generated">
            <a:extLst>
              <a:ext uri="{FF2B5EF4-FFF2-40B4-BE49-F238E27FC236}">
                <a16:creationId xmlns:a16="http://schemas.microsoft.com/office/drawing/2014/main" id="{F43C4D3C-8886-190F-A5AD-E5980A418F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71809" y="416496"/>
            <a:ext cx="2208126" cy="1102642"/>
          </a:xfrm>
          <a:prstGeom prst="rect">
            <a:avLst/>
          </a:prstGeom>
        </p:spPr>
      </p:pic>
      <p:sp>
        <p:nvSpPr>
          <p:cNvPr id="2" name="Title 1"/>
          <p:cNvSpPr>
            <a:spLocks noGrp="1"/>
          </p:cNvSpPr>
          <p:nvPr>
            <p:ph type="title" hasCustomPrompt="1"/>
          </p:nvPr>
        </p:nvSpPr>
        <p:spPr>
          <a:xfrm>
            <a:off x="476673" y="2246684"/>
            <a:ext cx="5688631" cy="505764"/>
          </a:xfrm>
          <a:solidFill>
            <a:schemeClr val="accent1"/>
          </a:solidFill>
        </p:spPr>
        <p:txBody>
          <a:bodyPr lIns="108000" tIns="216000" rIns="108000" bIns="234000" anchor="ctr" anchorCtr="0">
            <a:noAutofit/>
          </a:bodyPr>
          <a:lstStyle>
            <a:lvl1pPr algn="l">
              <a:defRPr sz="3000">
                <a:solidFill>
                  <a:schemeClr val="bg1"/>
                </a:solidFill>
              </a:defRPr>
            </a:lvl1pPr>
          </a:lstStyle>
          <a:p>
            <a:r>
              <a:rPr lang="en-US" dirty="0"/>
              <a:t>Primary Care Access Bulletin:</a:t>
            </a:r>
            <a:endParaRPr lang="en-GB" dirty="0"/>
          </a:p>
        </p:txBody>
      </p:sp>
      <p:sp>
        <p:nvSpPr>
          <p:cNvPr id="28" name="sub title">
            <a:extLst>
              <a:ext uri="{FF2B5EF4-FFF2-40B4-BE49-F238E27FC236}">
                <a16:creationId xmlns:a16="http://schemas.microsoft.com/office/drawing/2014/main" id="{2E54659A-1BA8-9228-7958-8C9FE85A9C5A}"/>
              </a:ext>
            </a:extLst>
          </p:cNvPr>
          <p:cNvSpPr>
            <a:spLocks noGrp="1"/>
          </p:cNvSpPr>
          <p:nvPr>
            <p:ph type="body" sz="quarter" idx="18" hasCustomPrompt="1"/>
          </p:nvPr>
        </p:nvSpPr>
        <p:spPr>
          <a:xfrm>
            <a:off x="476673" y="2754000"/>
            <a:ext cx="4032447" cy="503656"/>
          </a:xfrm>
          <a:solidFill>
            <a:schemeClr val="accent6"/>
          </a:solidFill>
        </p:spPr>
        <p:txBody>
          <a:bodyPr lIns="108000" tIns="216000" rIns="36000" bIns="234000" anchor="ctr" anchorCtr="0">
            <a:noAutofit/>
          </a:bodyPr>
          <a:lstStyle>
            <a:lvl1pPr marL="0" indent="0">
              <a:buNone/>
              <a:defRPr sz="3000" b="1"/>
            </a:lvl1pPr>
            <a:lvl2pPr marL="536559" indent="0">
              <a:buNone/>
              <a:defRPr b="1"/>
            </a:lvl2pPr>
            <a:lvl3pPr marL="1073117" indent="0">
              <a:buNone/>
              <a:defRPr b="1"/>
            </a:lvl3pPr>
            <a:lvl4pPr marL="1609675" indent="0">
              <a:buNone/>
              <a:defRPr b="1"/>
            </a:lvl4pPr>
            <a:lvl5pPr marL="2146234" indent="0">
              <a:buNone/>
              <a:defRPr b="1"/>
            </a:lvl5pPr>
          </a:lstStyle>
          <a:p>
            <a:pPr lvl="0"/>
            <a:r>
              <a:rPr lang="en-GB" dirty="0"/>
              <a:t>Local area</a:t>
            </a:r>
          </a:p>
        </p:txBody>
      </p:sp>
      <p:sp>
        <p:nvSpPr>
          <p:cNvPr id="5" name="Date Placeholder 3">
            <a:extLst>
              <a:ext uri="{FF2B5EF4-FFF2-40B4-BE49-F238E27FC236}">
                <a16:creationId xmlns:a16="http://schemas.microsoft.com/office/drawing/2014/main" id="{CA522EC2-E9C1-24A0-8A28-D05D73831F4A}"/>
              </a:ext>
            </a:extLst>
          </p:cNvPr>
          <p:cNvSpPr>
            <a:spLocks noGrp="1"/>
          </p:cNvSpPr>
          <p:nvPr>
            <p:ph type="dt" sz="half" idx="2"/>
          </p:nvPr>
        </p:nvSpPr>
        <p:spPr>
          <a:xfrm>
            <a:off x="503236" y="3324739"/>
            <a:ext cx="2421707" cy="358689"/>
          </a:xfrm>
          <a:prstGeom prst="rect">
            <a:avLst/>
          </a:prstGeom>
        </p:spPr>
        <p:txBody>
          <a:bodyPr vert="horz" lIns="91440" tIns="45720" rIns="91440" bIns="45720" rtlCol="0" anchor="ctr"/>
          <a:lstStyle>
            <a:lvl1pPr algn="l">
              <a:defRPr sz="1400">
                <a:solidFill>
                  <a:schemeClr val="tx1"/>
                </a:solidFill>
              </a:defRPr>
            </a:lvl1pPr>
          </a:lstStyle>
          <a:p>
            <a:fld id="{81DD7066-C18B-8C4E-9962-E4C05246E3D0}" type="datetime4">
              <a:rPr lang="en-GB" smtClean="0"/>
              <a:t>07 December 2022</a:t>
            </a:fld>
            <a:endParaRPr lang="en-GB" dirty="0"/>
          </a:p>
        </p:txBody>
      </p:sp>
      <p:sp>
        <p:nvSpPr>
          <p:cNvPr id="16" name="Picture Placeholder 15">
            <a:extLst>
              <a:ext uri="{FF2B5EF4-FFF2-40B4-BE49-F238E27FC236}">
                <a16:creationId xmlns:a16="http://schemas.microsoft.com/office/drawing/2014/main" id="{E2EDCA2E-07FC-C213-2911-C56974959E80}"/>
              </a:ext>
            </a:extLst>
          </p:cNvPr>
          <p:cNvSpPr>
            <a:spLocks noGrp="1"/>
          </p:cNvSpPr>
          <p:nvPr>
            <p:ph type="pic" sz="quarter" idx="15" hasCustomPrompt="1"/>
          </p:nvPr>
        </p:nvSpPr>
        <p:spPr>
          <a:xfrm>
            <a:off x="876547" y="3895875"/>
            <a:ext cx="1455805" cy="1455805"/>
          </a:xfrm>
          <a:prstGeom prst="ellipse">
            <a:avLst/>
          </a:prstGeom>
          <a:solidFill>
            <a:schemeClr val="bg2"/>
          </a:solidFill>
        </p:spPr>
        <p:txBody>
          <a:bodyPr>
            <a:normAutofit/>
          </a:bodyPr>
          <a:lstStyle>
            <a:lvl1pPr marL="342900" indent="-342900">
              <a:buFont typeface="Arial" panose="020B0604020202020204" pitchFamily="34" charset="0"/>
              <a:buChar char="•"/>
              <a:defRPr sz="1200"/>
            </a:lvl1pPr>
          </a:lstStyle>
          <a:p>
            <a:r>
              <a:rPr lang="en-GB" dirty="0"/>
              <a:t>Picture</a:t>
            </a:r>
          </a:p>
        </p:txBody>
      </p:sp>
      <p:sp>
        <p:nvSpPr>
          <p:cNvPr id="31" name="Icon">
            <a:extLst>
              <a:ext uri="{FF2B5EF4-FFF2-40B4-BE49-F238E27FC236}">
                <a16:creationId xmlns:a16="http://schemas.microsoft.com/office/drawing/2014/main" id="{0879FE1C-048D-23BD-02D0-03E6B0B2854C}"/>
              </a:ext>
              <a:ext uri="{C183D7F6-B498-43B3-948B-1728B52AA6E4}">
                <adec:decorative xmlns:adec="http://schemas.microsoft.com/office/drawing/2017/decorative" val="1"/>
              </a:ext>
            </a:extLst>
          </p:cNvPr>
          <p:cNvSpPr>
            <a:spLocks noGrp="1"/>
          </p:cNvSpPr>
          <p:nvPr>
            <p:ph type="pic" sz="quarter" idx="21" hasCustomPrompt="1"/>
          </p:nvPr>
        </p:nvSpPr>
        <p:spPr>
          <a:xfrm>
            <a:off x="332829" y="5377730"/>
            <a:ext cx="914800" cy="914800"/>
          </a:xfrm>
          <a:prstGeom prst="ellipse">
            <a:avLst/>
          </a:prstGeom>
          <a:solidFill>
            <a:schemeClr val="accent5"/>
          </a:solidFill>
        </p:spPr>
        <p:txBody>
          <a:bodyPr>
            <a:normAutofit/>
          </a:bodyPr>
          <a:lstStyle>
            <a:lvl1pPr marL="342900" indent="-342900">
              <a:buFont typeface="Arial" panose="020B0604020202020204" pitchFamily="34" charset="0"/>
              <a:buChar char="•"/>
              <a:defRPr sz="1200"/>
            </a:lvl1pPr>
          </a:lstStyle>
          <a:p>
            <a:r>
              <a:rPr lang="en-GB" dirty="0"/>
              <a:t>Icon</a:t>
            </a:r>
          </a:p>
        </p:txBody>
      </p:sp>
      <p:sp>
        <p:nvSpPr>
          <p:cNvPr id="29" name="Icon">
            <a:extLst>
              <a:ext uri="{FF2B5EF4-FFF2-40B4-BE49-F238E27FC236}">
                <a16:creationId xmlns:a16="http://schemas.microsoft.com/office/drawing/2014/main" id="{0C5F84C6-D72D-B439-DA29-47C07C61ECE0}"/>
              </a:ext>
              <a:ext uri="{C183D7F6-B498-43B3-948B-1728B52AA6E4}">
                <adec:decorative xmlns:adec="http://schemas.microsoft.com/office/drawing/2017/decorative" val="1"/>
              </a:ext>
            </a:extLst>
          </p:cNvPr>
          <p:cNvSpPr>
            <a:spLocks noGrp="1"/>
          </p:cNvSpPr>
          <p:nvPr>
            <p:ph type="pic" sz="quarter" idx="19" hasCustomPrompt="1"/>
          </p:nvPr>
        </p:nvSpPr>
        <p:spPr>
          <a:xfrm>
            <a:off x="1429512" y="5639377"/>
            <a:ext cx="1200908" cy="1200908"/>
          </a:xfrm>
          <a:prstGeom prst="ellipse">
            <a:avLst/>
          </a:prstGeom>
          <a:solidFill>
            <a:schemeClr val="accent6"/>
          </a:solidFill>
        </p:spPr>
        <p:txBody>
          <a:bodyPr>
            <a:normAutofit/>
          </a:bodyPr>
          <a:lstStyle>
            <a:lvl1pPr marL="342900" indent="-342900">
              <a:buFont typeface="Arial" panose="020B0604020202020204" pitchFamily="34" charset="0"/>
              <a:buChar char="•"/>
              <a:defRPr sz="1200"/>
            </a:lvl1pPr>
          </a:lstStyle>
          <a:p>
            <a:r>
              <a:rPr lang="en-GB" dirty="0"/>
              <a:t>Icon</a:t>
            </a:r>
          </a:p>
        </p:txBody>
      </p:sp>
      <p:sp>
        <p:nvSpPr>
          <p:cNvPr id="30" name="Picture Placeholder 15">
            <a:extLst>
              <a:ext uri="{FF2B5EF4-FFF2-40B4-BE49-F238E27FC236}">
                <a16:creationId xmlns:a16="http://schemas.microsoft.com/office/drawing/2014/main" id="{AEBF167A-F98D-6623-08E3-3D1A589BF7CE}"/>
              </a:ext>
            </a:extLst>
          </p:cNvPr>
          <p:cNvSpPr>
            <a:spLocks noGrp="1"/>
          </p:cNvSpPr>
          <p:nvPr>
            <p:ph type="pic" sz="quarter" idx="20" hasCustomPrompt="1"/>
          </p:nvPr>
        </p:nvSpPr>
        <p:spPr>
          <a:xfrm>
            <a:off x="671022" y="7024311"/>
            <a:ext cx="2340865" cy="2340865"/>
          </a:xfrm>
          <a:prstGeom prst="ellipse">
            <a:avLst/>
          </a:prstGeom>
          <a:solidFill>
            <a:schemeClr val="bg2"/>
          </a:solidFill>
        </p:spPr>
        <p:txBody>
          <a:bodyPr>
            <a:normAutofit/>
          </a:bodyPr>
          <a:lstStyle>
            <a:lvl1pPr marL="342900" indent="-342900">
              <a:buFont typeface="Arial" panose="020B0604020202020204" pitchFamily="34" charset="0"/>
              <a:buChar char="•"/>
              <a:defRPr sz="1200"/>
            </a:lvl1pPr>
          </a:lstStyle>
          <a:p>
            <a:r>
              <a:rPr lang="en-GB" dirty="0"/>
              <a:t>Picture</a:t>
            </a:r>
          </a:p>
        </p:txBody>
      </p:sp>
      <p:sp>
        <p:nvSpPr>
          <p:cNvPr id="23" name="H2">
            <a:extLst>
              <a:ext uri="{FF2B5EF4-FFF2-40B4-BE49-F238E27FC236}">
                <a16:creationId xmlns:a16="http://schemas.microsoft.com/office/drawing/2014/main" id="{2158069F-E477-50B4-82F1-93F1C9308275}"/>
              </a:ext>
            </a:extLst>
          </p:cNvPr>
          <p:cNvSpPr>
            <a:spLocks noGrp="1"/>
          </p:cNvSpPr>
          <p:nvPr>
            <p:ph type="body" sz="quarter" idx="17" hasCustomPrompt="1"/>
          </p:nvPr>
        </p:nvSpPr>
        <p:spPr>
          <a:xfrm>
            <a:off x="2867361" y="4134928"/>
            <a:ext cx="1557610" cy="409065"/>
          </a:xfrm>
          <a:solidFill>
            <a:srgbClr val="41B6E6"/>
          </a:solidFill>
        </p:spPr>
        <p:txBody>
          <a:bodyPr lIns="108000" tIns="216000" rIns="108000" bIns="108000" anchor="ctr" anchorCtr="0">
            <a:noAutofit/>
          </a:bodyPr>
          <a:lstStyle>
            <a:lvl1pPr marL="0" indent="0">
              <a:lnSpc>
                <a:spcPts val="2000"/>
              </a:lnSpc>
              <a:buNone/>
              <a:defRPr sz="2400" b="1">
                <a:solidFill>
                  <a:schemeClr val="tx1"/>
                </a:solidFill>
              </a:defRPr>
            </a:lvl1pPr>
          </a:lstStyle>
          <a:p>
            <a:pPr lvl="0"/>
            <a:r>
              <a:rPr lang="en-GB" dirty="0"/>
              <a:t>Welcome</a:t>
            </a:r>
          </a:p>
        </p:txBody>
      </p:sp>
      <p:sp>
        <p:nvSpPr>
          <p:cNvPr id="11" name="Content Placeholder 2">
            <a:extLst>
              <a:ext uri="{FF2B5EF4-FFF2-40B4-BE49-F238E27FC236}">
                <a16:creationId xmlns:a16="http://schemas.microsoft.com/office/drawing/2014/main" id="{79ECD3B4-C48F-B9F0-C79E-9D9FBCE2B278}"/>
              </a:ext>
            </a:extLst>
          </p:cNvPr>
          <p:cNvSpPr>
            <a:spLocks noGrp="1"/>
          </p:cNvSpPr>
          <p:nvPr>
            <p:ph idx="13"/>
          </p:nvPr>
        </p:nvSpPr>
        <p:spPr>
          <a:xfrm>
            <a:off x="2867416" y="4772230"/>
            <a:ext cx="3455574" cy="2106514"/>
          </a:xfrm>
        </p:spPr>
        <p:txBody>
          <a:bodyPr lIns="0" tIns="0" rIns="0" bIns="0">
            <a:normAutofit/>
          </a:bodyPr>
          <a:lstStyle>
            <a:lvl1pPr marL="0" indent="0">
              <a:buNone/>
              <a:defRPr sz="1600">
                <a:solidFill>
                  <a:schemeClr val="bg1"/>
                </a:solidFill>
              </a:defRPr>
            </a:lvl1pPr>
            <a:lvl2pPr marL="536559" indent="0">
              <a:buNone/>
              <a:defRPr sz="1600">
                <a:solidFill>
                  <a:schemeClr val="bg1"/>
                </a:solidFill>
              </a:defRPr>
            </a:lvl2pPr>
            <a:lvl3pPr marL="1073117" indent="0">
              <a:buNone/>
              <a:defRPr sz="1600">
                <a:solidFill>
                  <a:schemeClr val="bg1"/>
                </a:solidFill>
              </a:defRPr>
            </a:lvl3pPr>
            <a:lvl4pPr marL="1609675" indent="0">
              <a:buNone/>
              <a:defRPr sz="1600">
                <a:solidFill>
                  <a:schemeClr val="bg1"/>
                </a:solidFill>
              </a:defRPr>
            </a:lvl4pPr>
            <a:lvl5pPr marL="2146234" indent="0">
              <a:buNone/>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Picture Placeholder 15">
            <a:extLst>
              <a:ext uri="{FF2B5EF4-FFF2-40B4-BE49-F238E27FC236}">
                <a16:creationId xmlns:a16="http://schemas.microsoft.com/office/drawing/2014/main" id="{F3DC7403-549F-8110-1933-276419C8B7A1}"/>
              </a:ext>
            </a:extLst>
          </p:cNvPr>
          <p:cNvSpPr>
            <a:spLocks noGrp="1"/>
          </p:cNvSpPr>
          <p:nvPr>
            <p:ph type="pic" sz="quarter" idx="16" hasCustomPrompt="1"/>
          </p:nvPr>
        </p:nvSpPr>
        <p:spPr>
          <a:xfrm>
            <a:off x="3861048" y="7109912"/>
            <a:ext cx="2451600" cy="2451600"/>
          </a:xfrm>
          <a:prstGeom prst="ellipse">
            <a:avLst/>
          </a:prstGeom>
          <a:solidFill>
            <a:schemeClr val="bg2"/>
          </a:solidFill>
        </p:spPr>
        <p:txBody>
          <a:bodyPr/>
          <a:lstStyle/>
          <a:p>
            <a:r>
              <a:rPr lang="en-GB" dirty="0"/>
              <a:t>MAP</a:t>
            </a:r>
          </a:p>
        </p:txBody>
      </p:sp>
      <p:sp>
        <p:nvSpPr>
          <p:cNvPr id="24" name="Rectangle 23">
            <a:extLst>
              <a:ext uri="{FF2B5EF4-FFF2-40B4-BE49-F238E27FC236}">
                <a16:creationId xmlns:a16="http://schemas.microsoft.com/office/drawing/2014/main" id="{60F4DF04-1722-AC4E-177E-7BADB0381FB2}"/>
              </a:ext>
            </a:extLst>
          </p:cNvPr>
          <p:cNvSpPr/>
          <p:nvPr userDrawn="1"/>
        </p:nvSpPr>
        <p:spPr>
          <a:xfrm>
            <a:off x="0" y="9661989"/>
            <a:ext cx="6858000" cy="254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Tree>
    <p:extLst>
      <p:ext uri="{BB962C8B-B14F-4D97-AF65-F5344CB8AC3E}">
        <p14:creationId xmlns:p14="http://schemas.microsoft.com/office/powerpoint/2010/main" val="1259956690"/>
      </p:ext>
    </p:extLst>
  </p:cSld>
  <p:clrMapOvr>
    <a:masterClrMapping/>
  </p:clrMapOvr>
  <p:extLst>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Heading - 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CB1FAA2-AF4B-2797-E350-9888F9CE32FD}"/>
              </a:ext>
            </a:extLst>
          </p:cNvPr>
          <p:cNvSpPr>
            <a:spLocks noGrp="1"/>
          </p:cNvSpPr>
          <p:nvPr>
            <p:ph type="title" hasCustomPrompt="1"/>
          </p:nvPr>
        </p:nvSpPr>
        <p:spPr>
          <a:xfrm>
            <a:off x="476250" y="3094859"/>
            <a:ext cx="2821649" cy="1056786"/>
          </a:xfrm>
          <a:solidFill>
            <a:schemeClr val="accent1"/>
          </a:solidFill>
        </p:spPr>
        <p:txBody>
          <a:bodyPr lIns="108000" tIns="216000" rIns="108000" bIns="234000" anchor="ctr" anchorCtr="0">
            <a:noAutofit/>
          </a:bodyPr>
          <a:lstStyle>
            <a:lvl1pPr algn="l">
              <a:defRPr sz="1600">
                <a:solidFill>
                  <a:schemeClr val="bg1"/>
                </a:solidFill>
              </a:defRPr>
            </a:lvl1pPr>
          </a:lstStyle>
          <a:p>
            <a:r>
              <a:rPr lang="en-US" dirty="0"/>
              <a:t>H1</a:t>
            </a:r>
            <a:endParaRPr lang="en-GB" dirty="0"/>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493731" y="4355655"/>
            <a:ext cx="2808174" cy="4687056"/>
          </a:xfrm>
        </p:spPr>
        <p:txBody>
          <a:bodyPr lIns="0" tIns="0" rIns="0" bIns="0">
            <a:normAutofit/>
          </a:bodyPr>
          <a:lstStyle>
            <a:lvl1pPr marL="319088" indent="-319088">
              <a:spcBef>
                <a:spcPts val="300"/>
              </a:spcBef>
              <a:spcAft>
                <a:spcPts val="400"/>
              </a:spcAft>
              <a:tabLst/>
              <a:defRPr sz="1200"/>
            </a:lvl1pPr>
            <a:lvl2pPr>
              <a:spcBef>
                <a:spcPts val="300"/>
              </a:spcBef>
              <a:spcAft>
                <a:spcPts val="400"/>
              </a:spcAft>
              <a:defRPr sz="1200"/>
            </a:lvl2pPr>
            <a:lvl3pPr>
              <a:spcBef>
                <a:spcPts val="300"/>
              </a:spcBef>
              <a:spcAft>
                <a:spcPts val="400"/>
              </a:spcAft>
              <a:defRPr sz="1200"/>
            </a:lvl3pPr>
            <a:lvl4pPr>
              <a:spcBef>
                <a:spcPts val="300"/>
              </a:spcBef>
              <a:spcAft>
                <a:spcPts val="400"/>
              </a:spcAft>
              <a:defRPr sz="1200"/>
            </a:lvl4pPr>
            <a:lvl5pPr>
              <a:spcBef>
                <a:spcPts val="300"/>
              </a:spcBef>
              <a:spcAft>
                <a:spcPts val="4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H2">
            <a:extLst>
              <a:ext uri="{FF2B5EF4-FFF2-40B4-BE49-F238E27FC236}">
                <a16:creationId xmlns:a16="http://schemas.microsoft.com/office/drawing/2014/main" id="{AA3E50B6-8423-1988-4C60-86ED1886F6FC}"/>
              </a:ext>
            </a:extLst>
          </p:cNvPr>
          <p:cNvSpPr>
            <a:spLocks noGrp="1"/>
          </p:cNvSpPr>
          <p:nvPr>
            <p:ph type="body" sz="quarter" idx="18" hasCustomPrompt="1"/>
          </p:nvPr>
        </p:nvSpPr>
        <p:spPr>
          <a:xfrm>
            <a:off x="3560102" y="3104125"/>
            <a:ext cx="2808288" cy="1056787"/>
          </a:xfrm>
          <a:solidFill>
            <a:schemeClr val="accent6"/>
          </a:solidFill>
        </p:spPr>
        <p:txBody>
          <a:bodyPr lIns="108000" tIns="144000" rIns="108000" bIns="144000" anchor="ctr" anchorCtr="0">
            <a:noAutofit/>
          </a:bodyPr>
          <a:lstStyle>
            <a:lvl1pPr marL="0" marR="0" indent="0" algn="l" defTabSz="1073117" rtl="0" eaLnBrk="1" fontAlgn="auto" latinLnBrk="0" hangingPunct="1">
              <a:lnSpc>
                <a:spcPct val="100000"/>
              </a:lnSpc>
              <a:spcBef>
                <a:spcPct val="20000"/>
              </a:spcBef>
              <a:spcAft>
                <a:spcPts val="0"/>
              </a:spcAft>
              <a:buClr>
                <a:srgbClr val="106FB8"/>
              </a:buClr>
              <a:buSzTx/>
              <a:buFont typeface="Arial" panose="020B0604020202020204" pitchFamily="34" charset="0"/>
              <a:buNone/>
              <a:tabLst/>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marL="0" marR="0" lvl="0" indent="0" algn="l" defTabSz="1073117" rtl="0" eaLnBrk="1" fontAlgn="auto" latinLnBrk="0" hangingPunct="1">
              <a:lnSpc>
                <a:spcPct val="100000"/>
              </a:lnSpc>
              <a:spcBef>
                <a:spcPct val="20000"/>
              </a:spcBef>
              <a:spcAft>
                <a:spcPts val="0"/>
              </a:spcAft>
              <a:buClr>
                <a:srgbClr val="106FB8"/>
              </a:buClr>
              <a:buSzTx/>
              <a:buFont typeface="Arial" panose="020B0604020202020204" pitchFamily="34" charset="0"/>
              <a:buNone/>
              <a:tabLst/>
              <a:defRPr/>
            </a:pPr>
            <a:r>
              <a:rPr lang="en-GB" dirty="0"/>
              <a:t>H2</a:t>
            </a:r>
            <a:br>
              <a:rPr lang="en-GB" dirty="0"/>
            </a:br>
            <a:r>
              <a:rPr lang="en-GB" dirty="0"/>
              <a:t>H2</a:t>
            </a:r>
            <a:br>
              <a:rPr lang="en-GB" dirty="0"/>
            </a:br>
            <a:r>
              <a:rPr lang="en-GB" dirty="0"/>
              <a:t>H2</a:t>
            </a:r>
            <a:br>
              <a:rPr lang="en-GB" dirty="0"/>
            </a:br>
            <a:r>
              <a:rPr lang="en-GB" dirty="0"/>
              <a:t>H2</a:t>
            </a:r>
          </a:p>
        </p:txBody>
      </p:sp>
      <p:sp>
        <p:nvSpPr>
          <p:cNvPr id="17" name="Content Placeholder 3">
            <a:extLst>
              <a:ext uri="{FF2B5EF4-FFF2-40B4-BE49-F238E27FC236}">
                <a16:creationId xmlns:a16="http://schemas.microsoft.com/office/drawing/2014/main" id="{2D4259F2-5E1C-7C30-C136-3A9BE6018DEF}"/>
              </a:ext>
            </a:extLst>
          </p:cNvPr>
          <p:cNvSpPr>
            <a:spLocks noGrp="1"/>
          </p:cNvSpPr>
          <p:nvPr>
            <p:ph sz="half" idx="16"/>
          </p:nvPr>
        </p:nvSpPr>
        <p:spPr>
          <a:xfrm>
            <a:off x="3560102" y="4355655"/>
            <a:ext cx="2808174" cy="4687056"/>
          </a:xfrm>
        </p:spPr>
        <p:txBody>
          <a:bodyPr lIns="0" tIns="0" rIns="0" bIns="0">
            <a:normAutofit/>
          </a:bodyPr>
          <a:lstStyle>
            <a:lvl1pPr marL="319088" indent="-319088">
              <a:spcAft>
                <a:spcPts val="400"/>
              </a:spcAft>
              <a:tabLst/>
              <a:defRPr sz="1200"/>
            </a:lvl1pPr>
            <a:lvl2pPr>
              <a:spcAft>
                <a:spcPts val="400"/>
              </a:spcAft>
              <a:defRPr sz="1200"/>
            </a:lvl2pPr>
            <a:lvl3pPr>
              <a:spcAft>
                <a:spcPts val="400"/>
              </a:spcAft>
              <a:defRPr sz="1200"/>
            </a:lvl3pPr>
            <a:lvl4pPr>
              <a:spcAft>
                <a:spcPts val="400"/>
              </a:spcAft>
              <a:defRPr sz="1200"/>
            </a:lvl4pPr>
            <a:lvl5pPr>
              <a:spcAft>
                <a:spcPts val="4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4" name="Footer Placeholder 4">
            <a:extLst>
              <a:ext uri="{FF2B5EF4-FFF2-40B4-BE49-F238E27FC236}">
                <a16:creationId xmlns:a16="http://schemas.microsoft.com/office/drawing/2014/main" id="{719C77FB-8B9C-336A-221F-7CEBE93988CB}"/>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5" name="Slide Number Placeholder 5">
            <a:extLst>
              <a:ext uri="{FF2B5EF4-FFF2-40B4-BE49-F238E27FC236}">
                <a16:creationId xmlns:a16="http://schemas.microsoft.com/office/drawing/2014/main" id="{569EA2F8-A117-91C2-04DC-5A571403A0BC}"/>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036346705"/>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wo Heading - Two Content">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D6E796EE-3179-559A-368B-A93FDC01F603}"/>
              </a:ext>
            </a:extLst>
          </p:cNvPr>
          <p:cNvSpPr>
            <a:spLocks noGrp="1"/>
          </p:cNvSpPr>
          <p:nvPr>
            <p:ph type="title" hasCustomPrompt="1"/>
          </p:nvPr>
        </p:nvSpPr>
        <p:spPr>
          <a:xfrm>
            <a:off x="476250" y="3130988"/>
            <a:ext cx="2821649" cy="641712"/>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H2</a:t>
            </a:r>
            <a:endParaRPr lang="en-GB" dirty="0"/>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493731" y="3974946"/>
            <a:ext cx="2808174" cy="5022199"/>
          </a:xfrm>
        </p:spPr>
        <p:txBody>
          <a:bodyPr lIns="0" tIns="0" rIns="0" bIns="0">
            <a:normAutofit/>
          </a:bodyPr>
          <a:lstStyle>
            <a:lvl1pPr>
              <a:defRPr sz="1200"/>
            </a:lvl1pPr>
            <a:lvl2pPr>
              <a:defRPr sz="1200"/>
            </a:lvl2pPr>
            <a:lvl3pPr>
              <a:defRPr sz="1200"/>
            </a:lvl3pPr>
            <a:lvl4pPr>
              <a:defRPr sz="1200"/>
            </a:lvl4pPr>
            <a:lvl5pPr>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H2">
            <a:extLst>
              <a:ext uri="{FF2B5EF4-FFF2-40B4-BE49-F238E27FC236}">
                <a16:creationId xmlns:a16="http://schemas.microsoft.com/office/drawing/2014/main" id="{AA3E50B6-8423-1988-4C60-86ED1886F6FC}"/>
              </a:ext>
            </a:extLst>
          </p:cNvPr>
          <p:cNvSpPr>
            <a:spLocks noGrp="1"/>
          </p:cNvSpPr>
          <p:nvPr>
            <p:ph type="body" sz="quarter" idx="18" hasCustomPrompt="1"/>
          </p:nvPr>
        </p:nvSpPr>
        <p:spPr>
          <a:xfrm>
            <a:off x="3560102" y="3130988"/>
            <a:ext cx="2808288" cy="641712"/>
          </a:xfrm>
          <a:solidFill>
            <a:schemeClr val="accent1"/>
          </a:solidFill>
        </p:spPr>
        <p:txBody>
          <a:bodyPr lIns="144000" tIns="144000" rIns="144000" bIns="144000" anchor="ctr" anchorCtr="0">
            <a:noAutofit/>
          </a:bodyPr>
          <a:lstStyle>
            <a:lvl1pPr marL="0" indent="0">
              <a:buNone/>
              <a:defRPr sz="18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a:t>
            </a:r>
            <a:br>
              <a:rPr lang="en-GB" dirty="0"/>
            </a:br>
            <a:r>
              <a:rPr lang="en-GB" dirty="0"/>
              <a:t>H2</a:t>
            </a:r>
          </a:p>
        </p:txBody>
      </p:sp>
      <p:sp>
        <p:nvSpPr>
          <p:cNvPr id="17" name="Content Placeholder 3">
            <a:extLst>
              <a:ext uri="{FF2B5EF4-FFF2-40B4-BE49-F238E27FC236}">
                <a16:creationId xmlns:a16="http://schemas.microsoft.com/office/drawing/2014/main" id="{2D4259F2-5E1C-7C30-C136-3A9BE6018DEF}"/>
              </a:ext>
            </a:extLst>
          </p:cNvPr>
          <p:cNvSpPr>
            <a:spLocks noGrp="1"/>
          </p:cNvSpPr>
          <p:nvPr>
            <p:ph sz="half" idx="16"/>
          </p:nvPr>
        </p:nvSpPr>
        <p:spPr>
          <a:xfrm>
            <a:off x="3560102" y="3974946"/>
            <a:ext cx="2808174" cy="5022199"/>
          </a:xfrm>
        </p:spPr>
        <p:txBody>
          <a:bodyPr lIns="0" tIns="0" rIns="0" bIns="0">
            <a:normAutofit/>
          </a:bodyPr>
          <a:lstStyle>
            <a:lvl1pPr>
              <a:defRPr sz="1200"/>
            </a:lvl1pPr>
            <a:lvl2pPr>
              <a:defRPr sz="1200"/>
            </a:lvl2pPr>
            <a:lvl3pPr>
              <a:defRPr sz="1200"/>
            </a:lvl3pPr>
            <a:lvl4pPr>
              <a:defRPr sz="1200"/>
            </a:lvl4pPr>
            <a:lvl5pPr>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3" name="Footer Placeholder 4">
            <a:extLst>
              <a:ext uri="{FF2B5EF4-FFF2-40B4-BE49-F238E27FC236}">
                <a16:creationId xmlns:a16="http://schemas.microsoft.com/office/drawing/2014/main" id="{8364C7C5-B533-6309-073D-6BCFD047EEFB}"/>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 name="Slide Number Placeholder 5">
            <a:extLst>
              <a:ext uri="{FF2B5EF4-FFF2-40B4-BE49-F238E27FC236}">
                <a16:creationId xmlns:a16="http://schemas.microsoft.com/office/drawing/2014/main" id="{1380AD07-EE70-75E6-B505-D91666B93C42}"/>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382644663"/>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hree Heading - Three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542FCEF9-FE0B-9499-CC53-1885D79D3516}"/>
              </a:ext>
            </a:extLst>
          </p:cNvPr>
          <p:cNvSpPr>
            <a:spLocks noGrp="1"/>
          </p:cNvSpPr>
          <p:nvPr>
            <p:ph type="title" hasCustomPrompt="1"/>
          </p:nvPr>
        </p:nvSpPr>
        <p:spPr>
          <a:xfrm>
            <a:off x="476250" y="3101160"/>
            <a:ext cx="5892026" cy="411009"/>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3" name="Content Placeholder 2"/>
          <p:cNvSpPr>
            <a:spLocks noGrp="1"/>
          </p:cNvSpPr>
          <p:nvPr>
            <p:ph sz="half" idx="1"/>
          </p:nvPr>
        </p:nvSpPr>
        <p:spPr>
          <a:xfrm>
            <a:off x="476250" y="3721834"/>
            <a:ext cx="5868215" cy="2085588"/>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2">
            <a:extLst>
              <a:ext uri="{FF2B5EF4-FFF2-40B4-BE49-F238E27FC236}">
                <a16:creationId xmlns:a16="http://schemas.microsoft.com/office/drawing/2014/main" id="{4DB4216D-40D6-ADFD-E87E-DDB252134E45}"/>
              </a:ext>
            </a:extLst>
          </p:cNvPr>
          <p:cNvSpPr>
            <a:spLocks noGrp="1"/>
          </p:cNvSpPr>
          <p:nvPr>
            <p:ph type="body" sz="quarter" idx="17" hasCustomPrompt="1"/>
          </p:nvPr>
        </p:nvSpPr>
        <p:spPr>
          <a:xfrm>
            <a:off x="493730" y="6215027"/>
            <a:ext cx="2808288" cy="339081"/>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H3</a:t>
            </a:r>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493731" y="6763773"/>
            <a:ext cx="2808174" cy="2077659"/>
          </a:xfrm>
        </p:spPr>
        <p:txBody>
          <a:bodyPr lIns="0" tIns="0" rIns="0" bIns="0">
            <a:normAutofit/>
          </a:bodyPr>
          <a:lstStyle>
            <a:lvl1pPr>
              <a:lnSpc>
                <a:spcPct val="100000"/>
              </a:lnSpc>
              <a:spcBef>
                <a:spcPts val="300"/>
              </a:spcBef>
              <a:spcAft>
                <a:spcPts val="600"/>
              </a:spcAft>
              <a:defRPr sz="1100"/>
            </a:lvl1pPr>
            <a:lvl2pPr>
              <a:lnSpc>
                <a:spcPct val="100000"/>
              </a:lnSpc>
              <a:spcBef>
                <a:spcPts val="300"/>
              </a:spcBef>
              <a:spcAft>
                <a:spcPts val="600"/>
              </a:spcAft>
              <a:defRPr sz="1100"/>
            </a:lvl2pPr>
            <a:lvl3pPr>
              <a:lnSpc>
                <a:spcPct val="100000"/>
              </a:lnSpc>
              <a:spcBef>
                <a:spcPts val="300"/>
              </a:spcBef>
              <a:spcAft>
                <a:spcPts val="600"/>
              </a:spcAft>
              <a:defRPr sz="1100"/>
            </a:lvl3pPr>
            <a:lvl4pPr>
              <a:lnSpc>
                <a:spcPct val="100000"/>
              </a:lnSpc>
              <a:spcBef>
                <a:spcPts val="300"/>
              </a:spcBef>
              <a:spcAft>
                <a:spcPts val="600"/>
              </a:spcAft>
              <a:defRPr sz="1100"/>
            </a:lvl4pPr>
            <a:lvl5pPr>
              <a:lnSpc>
                <a:spcPct val="100000"/>
              </a:lnSpc>
              <a:spcBef>
                <a:spcPts val="300"/>
              </a:spcBef>
              <a:spcAft>
                <a:spcPts val="600"/>
              </a:spcAft>
              <a:defRPr sz="11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H3">
            <a:extLst>
              <a:ext uri="{FF2B5EF4-FFF2-40B4-BE49-F238E27FC236}">
                <a16:creationId xmlns:a16="http://schemas.microsoft.com/office/drawing/2014/main" id="{AA3E50B6-8423-1988-4C60-86ED1886F6FC}"/>
              </a:ext>
            </a:extLst>
          </p:cNvPr>
          <p:cNvSpPr>
            <a:spLocks noGrp="1"/>
          </p:cNvSpPr>
          <p:nvPr>
            <p:ph type="body" sz="quarter" idx="18" hasCustomPrompt="1"/>
          </p:nvPr>
        </p:nvSpPr>
        <p:spPr>
          <a:xfrm>
            <a:off x="3560102" y="6215027"/>
            <a:ext cx="2808288" cy="339081"/>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H3</a:t>
            </a:r>
          </a:p>
        </p:txBody>
      </p:sp>
      <p:sp>
        <p:nvSpPr>
          <p:cNvPr id="17" name="Content Placeholder 3">
            <a:extLst>
              <a:ext uri="{FF2B5EF4-FFF2-40B4-BE49-F238E27FC236}">
                <a16:creationId xmlns:a16="http://schemas.microsoft.com/office/drawing/2014/main" id="{2D4259F2-5E1C-7C30-C136-3A9BE6018DEF}"/>
              </a:ext>
            </a:extLst>
          </p:cNvPr>
          <p:cNvSpPr>
            <a:spLocks noGrp="1"/>
          </p:cNvSpPr>
          <p:nvPr>
            <p:ph sz="half" idx="16"/>
          </p:nvPr>
        </p:nvSpPr>
        <p:spPr>
          <a:xfrm>
            <a:off x="3560102" y="6763773"/>
            <a:ext cx="2808174" cy="2077659"/>
          </a:xfrm>
        </p:spPr>
        <p:txBody>
          <a:bodyPr lIns="0" tIns="0" rIns="0" bIns="0">
            <a:normAutofit/>
          </a:bodyPr>
          <a:lstStyle>
            <a:lvl1pPr>
              <a:lnSpc>
                <a:spcPct val="100000"/>
              </a:lnSpc>
              <a:spcBef>
                <a:spcPts val="300"/>
              </a:spcBef>
              <a:spcAft>
                <a:spcPts val="600"/>
              </a:spcAft>
              <a:defRPr sz="1100"/>
            </a:lvl1pPr>
            <a:lvl2pPr>
              <a:lnSpc>
                <a:spcPct val="100000"/>
              </a:lnSpc>
              <a:spcBef>
                <a:spcPts val="300"/>
              </a:spcBef>
              <a:spcAft>
                <a:spcPts val="600"/>
              </a:spcAft>
              <a:defRPr sz="1100"/>
            </a:lvl2pPr>
            <a:lvl3pPr>
              <a:lnSpc>
                <a:spcPct val="100000"/>
              </a:lnSpc>
              <a:spcBef>
                <a:spcPts val="300"/>
              </a:spcBef>
              <a:spcAft>
                <a:spcPts val="600"/>
              </a:spcAft>
              <a:defRPr sz="1100"/>
            </a:lvl3pPr>
            <a:lvl4pPr>
              <a:lnSpc>
                <a:spcPct val="100000"/>
              </a:lnSpc>
              <a:spcBef>
                <a:spcPts val="300"/>
              </a:spcBef>
              <a:spcAft>
                <a:spcPts val="600"/>
              </a:spcAft>
              <a:defRPr sz="1100"/>
            </a:lvl4pPr>
            <a:lvl5pPr>
              <a:lnSpc>
                <a:spcPct val="100000"/>
              </a:lnSpc>
              <a:spcBef>
                <a:spcPts val="300"/>
              </a:spcBef>
              <a:spcAft>
                <a:spcPts val="600"/>
              </a:spcAft>
              <a:defRPr sz="11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20" name="Footer Placeholder 4">
            <a:extLst>
              <a:ext uri="{FF2B5EF4-FFF2-40B4-BE49-F238E27FC236}">
                <a16:creationId xmlns:a16="http://schemas.microsoft.com/office/drawing/2014/main" id="{56E1F97B-8087-A8AD-3126-55BDC7C7A733}"/>
              </a:ext>
              <a:ext uri="{C183D7F6-B498-43B3-948B-1728B52AA6E4}">
                <adec:decorative xmlns:adec="http://schemas.microsoft.com/office/drawing/2017/decorative" val="1"/>
              </a:ext>
            </a:extLst>
          </p:cNvPr>
          <p:cNvSpPr>
            <a:spLocks noGrp="1"/>
          </p:cNvSpPr>
          <p:nvPr>
            <p:ph type="ftr" sz="quarter" idx="11"/>
          </p:nvPr>
        </p:nvSpPr>
        <p:spPr>
          <a:xfrm>
            <a:off x="491474"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1" name="Slide Number Placeholder 5">
            <a:extLst>
              <a:ext uri="{FF2B5EF4-FFF2-40B4-BE49-F238E27FC236}">
                <a16:creationId xmlns:a16="http://schemas.microsoft.com/office/drawing/2014/main" id="{28EF0303-A069-7518-9CC2-E18B23F7DD87}"/>
              </a:ext>
              <a:ext uri="{C183D7F6-B498-43B3-948B-1728B52AA6E4}">
                <adec:decorative xmlns:adec="http://schemas.microsoft.com/office/drawing/2017/decorative" val="1"/>
              </a:ext>
            </a:extLst>
          </p:cNvPr>
          <p:cNvSpPr>
            <a:spLocks noGrp="1"/>
          </p:cNvSpPr>
          <p:nvPr>
            <p:ph type="sldNum" sz="quarter" idx="12"/>
          </p:nvPr>
        </p:nvSpPr>
        <p:spPr>
          <a:xfrm>
            <a:off x="5863414"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579468328"/>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hree Heading - Three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404D187B-6D8D-8096-B6AE-1344B2A83EB6}"/>
              </a:ext>
            </a:extLst>
          </p:cNvPr>
          <p:cNvSpPr>
            <a:spLocks noGrp="1"/>
          </p:cNvSpPr>
          <p:nvPr>
            <p:ph type="title" hasCustomPrompt="1"/>
          </p:nvPr>
        </p:nvSpPr>
        <p:spPr>
          <a:xfrm>
            <a:off x="1412774" y="3102304"/>
            <a:ext cx="4955502" cy="385440"/>
          </a:xfrm>
          <a:solidFill>
            <a:schemeClr val="accent5"/>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7" name="Icon">
            <a:extLst>
              <a:ext uri="{FF2B5EF4-FFF2-40B4-BE49-F238E27FC236}">
                <a16:creationId xmlns:a16="http://schemas.microsoft.com/office/drawing/2014/main" id="{CB80CA18-63A7-69E4-B612-206898E6334F}"/>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5"/>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hasCustomPrompt="1"/>
          </p:nvPr>
        </p:nvSpPr>
        <p:spPr>
          <a:xfrm>
            <a:off x="1412775" y="3691564"/>
            <a:ext cx="4931690" cy="625079"/>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a:t>
            </a:r>
            <a:br>
              <a:rPr lang="en-US" dirty="0"/>
            </a:br>
            <a:r>
              <a:rPr lang="en-US" dirty="0"/>
              <a:t>Master text</a:t>
            </a:r>
            <a:br>
              <a:rPr lang="en-US" dirty="0"/>
            </a:br>
            <a:r>
              <a:rPr lang="en-US" dirty="0"/>
              <a:t> styles</a:t>
            </a:r>
          </a:p>
        </p:txBody>
      </p:sp>
      <p:sp>
        <p:nvSpPr>
          <p:cNvPr id="18" name="H2">
            <a:extLst>
              <a:ext uri="{FF2B5EF4-FFF2-40B4-BE49-F238E27FC236}">
                <a16:creationId xmlns:a16="http://schemas.microsoft.com/office/drawing/2014/main" id="{4DB4216D-40D6-ADFD-E87E-DDB252134E45}"/>
              </a:ext>
            </a:extLst>
          </p:cNvPr>
          <p:cNvSpPr>
            <a:spLocks noGrp="1"/>
          </p:cNvSpPr>
          <p:nvPr>
            <p:ph type="body" sz="quarter" idx="17" hasCustomPrompt="1"/>
          </p:nvPr>
        </p:nvSpPr>
        <p:spPr>
          <a:xfrm>
            <a:off x="493730" y="4415341"/>
            <a:ext cx="2808288" cy="625514"/>
          </a:xfrm>
          <a:solidFill>
            <a:schemeClr val="accent1"/>
          </a:solidFill>
        </p:spPr>
        <p:txBody>
          <a:bodyPr lIns="144000" tIns="144000" rIns="144000" bIns="144000" anchor="ctr" anchorCtr="0">
            <a:noAutofit/>
          </a:bodyPr>
          <a:lstStyle>
            <a:lvl1pPr marL="0" indent="0">
              <a:buNone/>
              <a:defRPr sz="16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a:t>
            </a:r>
            <a:br>
              <a:rPr lang="en-GB" dirty="0"/>
            </a:br>
            <a:r>
              <a:rPr lang="en-GB" dirty="0"/>
              <a:t>H2</a:t>
            </a:r>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493731" y="5040854"/>
            <a:ext cx="2808174" cy="3990313"/>
          </a:xfrm>
          <a:solidFill>
            <a:srgbClr val="DBE7F5"/>
          </a:solidFill>
        </p:spPr>
        <p:txBody>
          <a:bodyPr lIns="108000" tIns="180000" rIns="108000" bIns="108000">
            <a:normAutofit/>
          </a:bodyPr>
          <a:lstStyle>
            <a:lvl1pPr marL="304800" indent="-304800">
              <a:lnSpc>
                <a:spcPct val="100000"/>
              </a:lnSpc>
              <a:spcBef>
                <a:spcPts val="300"/>
              </a:spcBef>
              <a:spcAft>
                <a:spcPts val="600"/>
              </a:spcAft>
              <a:buClr>
                <a:schemeClr val="accent1"/>
              </a:buClr>
              <a:buFont typeface="Wingdings" pitchFamily="2" charset="2"/>
              <a:buChar char="ü"/>
              <a:tabLst/>
              <a:defRPr sz="1400" b="1"/>
            </a:lvl1pPr>
            <a:lvl2pPr marL="871908" indent="-335349">
              <a:lnSpc>
                <a:spcPct val="100000"/>
              </a:lnSpc>
              <a:spcBef>
                <a:spcPts val="300"/>
              </a:spcBef>
              <a:spcAft>
                <a:spcPts val="600"/>
              </a:spcAft>
              <a:buClr>
                <a:schemeClr val="accent1"/>
              </a:buClr>
              <a:buFont typeface="Wingdings" pitchFamily="2" charset="2"/>
              <a:buChar char="ü"/>
              <a:defRPr sz="1400" b="1"/>
            </a:lvl2pPr>
            <a:lvl3pPr marL="1341397" indent="-268280">
              <a:lnSpc>
                <a:spcPct val="100000"/>
              </a:lnSpc>
              <a:spcBef>
                <a:spcPts val="300"/>
              </a:spcBef>
              <a:spcAft>
                <a:spcPts val="600"/>
              </a:spcAft>
              <a:buClr>
                <a:schemeClr val="accent1"/>
              </a:buClr>
              <a:buFont typeface="Wingdings" pitchFamily="2" charset="2"/>
              <a:buChar char="ü"/>
              <a:defRPr sz="1400" b="1"/>
            </a:lvl3pPr>
            <a:lvl4pPr marL="1877955" indent="-268280">
              <a:lnSpc>
                <a:spcPct val="100000"/>
              </a:lnSpc>
              <a:spcBef>
                <a:spcPts val="300"/>
              </a:spcBef>
              <a:spcAft>
                <a:spcPts val="600"/>
              </a:spcAft>
              <a:buClr>
                <a:schemeClr val="accent1"/>
              </a:buClr>
              <a:buFont typeface="Wingdings" pitchFamily="2" charset="2"/>
              <a:buChar char="ü"/>
              <a:defRPr sz="1400" b="1"/>
            </a:lvl4pPr>
            <a:lvl5pPr marL="2414514" indent="-268280">
              <a:lnSpc>
                <a:spcPct val="100000"/>
              </a:lnSpc>
              <a:spcBef>
                <a:spcPts val="300"/>
              </a:spcBef>
              <a:spcAft>
                <a:spcPts val="600"/>
              </a:spcAft>
              <a:buClr>
                <a:schemeClr val="accent1"/>
              </a:buClr>
              <a:buFont typeface="Wingdings" pitchFamily="2" charset="2"/>
              <a:buChar char="ü"/>
              <a:defRPr sz="1400" b="1"/>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H3">
            <a:extLst>
              <a:ext uri="{FF2B5EF4-FFF2-40B4-BE49-F238E27FC236}">
                <a16:creationId xmlns:a16="http://schemas.microsoft.com/office/drawing/2014/main" id="{AA3E50B6-8423-1988-4C60-86ED1886F6FC}"/>
              </a:ext>
            </a:extLst>
          </p:cNvPr>
          <p:cNvSpPr>
            <a:spLocks noGrp="1"/>
          </p:cNvSpPr>
          <p:nvPr>
            <p:ph type="body" sz="quarter" idx="18" hasCustomPrompt="1"/>
          </p:nvPr>
        </p:nvSpPr>
        <p:spPr>
          <a:xfrm>
            <a:off x="3560102" y="4415341"/>
            <a:ext cx="2808288" cy="625514"/>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H3</a:t>
            </a:r>
            <a:br>
              <a:rPr lang="en-GB" dirty="0"/>
            </a:br>
            <a:r>
              <a:rPr lang="en-GB" dirty="0"/>
              <a:t>H3</a:t>
            </a:r>
          </a:p>
        </p:txBody>
      </p:sp>
      <p:sp>
        <p:nvSpPr>
          <p:cNvPr id="17" name="Content Placeholder 3">
            <a:extLst>
              <a:ext uri="{FF2B5EF4-FFF2-40B4-BE49-F238E27FC236}">
                <a16:creationId xmlns:a16="http://schemas.microsoft.com/office/drawing/2014/main" id="{2D4259F2-5E1C-7C30-C136-3A9BE6018DEF}"/>
              </a:ext>
            </a:extLst>
          </p:cNvPr>
          <p:cNvSpPr>
            <a:spLocks noGrp="1"/>
          </p:cNvSpPr>
          <p:nvPr>
            <p:ph sz="half" idx="16"/>
          </p:nvPr>
        </p:nvSpPr>
        <p:spPr>
          <a:xfrm>
            <a:off x="3560102" y="5040854"/>
            <a:ext cx="2808174" cy="3990313"/>
          </a:xfrm>
          <a:solidFill>
            <a:srgbClr val="D1EFF6"/>
          </a:solidFill>
        </p:spPr>
        <p:txBody>
          <a:bodyPr lIns="108000" tIns="180000" rIns="108000" bIns="108000">
            <a:normAutofit/>
          </a:bodyPr>
          <a:lstStyle>
            <a:lvl1pPr marL="304800" indent="-304800">
              <a:lnSpc>
                <a:spcPct val="100000"/>
              </a:lnSpc>
              <a:spcBef>
                <a:spcPts val="300"/>
              </a:spcBef>
              <a:spcAft>
                <a:spcPts val="600"/>
              </a:spcAft>
              <a:buClr>
                <a:schemeClr val="accent6"/>
              </a:buClr>
              <a:buFont typeface="Wingdings" pitchFamily="2" charset="2"/>
              <a:buChar char="ü"/>
              <a:tabLst/>
              <a:defRPr sz="1400" b="1"/>
            </a:lvl1pPr>
            <a:lvl2pPr marL="871908" indent="-335349">
              <a:lnSpc>
                <a:spcPct val="100000"/>
              </a:lnSpc>
              <a:spcBef>
                <a:spcPts val="300"/>
              </a:spcBef>
              <a:spcAft>
                <a:spcPts val="600"/>
              </a:spcAft>
              <a:buClr>
                <a:schemeClr val="accent6"/>
              </a:buClr>
              <a:buFont typeface="Wingdings" pitchFamily="2" charset="2"/>
              <a:buChar char="ü"/>
              <a:defRPr sz="1400" b="1"/>
            </a:lvl2pPr>
            <a:lvl3pPr marL="1341397" indent="-268280">
              <a:lnSpc>
                <a:spcPct val="100000"/>
              </a:lnSpc>
              <a:spcBef>
                <a:spcPts val="300"/>
              </a:spcBef>
              <a:spcAft>
                <a:spcPts val="600"/>
              </a:spcAft>
              <a:buClr>
                <a:schemeClr val="accent6"/>
              </a:buClr>
              <a:buFont typeface="Wingdings" pitchFamily="2" charset="2"/>
              <a:buChar char="ü"/>
              <a:defRPr sz="1400" b="1"/>
            </a:lvl3pPr>
            <a:lvl4pPr marL="1877955" indent="-268280">
              <a:lnSpc>
                <a:spcPct val="100000"/>
              </a:lnSpc>
              <a:spcBef>
                <a:spcPts val="300"/>
              </a:spcBef>
              <a:spcAft>
                <a:spcPts val="600"/>
              </a:spcAft>
              <a:buClr>
                <a:schemeClr val="accent6"/>
              </a:buClr>
              <a:buFont typeface="Wingdings" pitchFamily="2" charset="2"/>
              <a:buChar char="ü"/>
              <a:defRPr sz="1400" b="1"/>
            </a:lvl4pPr>
            <a:lvl5pPr marL="2414514" indent="-268280">
              <a:lnSpc>
                <a:spcPct val="100000"/>
              </a:lnSpc>
              <a:spcBef>
                <a:spcPts val="300"/>
              </a:spcBef>
              <a:spcAft>
                <a:spcPts val="600"/>
              </a:spcAft>
              <a:buClr>
                <a:schemeClr val="accent6"/>
              </a:buClr>
              <a:buFont typeface="Wingdings" pitchFamily="2" charset="2"/>
              <a:buChar char="ü"/>
              <a:defRPr sz="1400" b="1"/>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21" name="Footer Placeholder 4">
            <a:extLst>
              <a:ext uri="{FF2B5EF4-FFF2-40B4-BE49-F238E27FC236}">
                <a16:creationId xmlns:a16="http://schemas.microsoft.com/office/drawing/2014/main" id="{C205124E-D434-C308-BC35-DDE35A070C95}"/>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2" name="Slide Number Placeholder 5">
            <a:extLst>
              <a:ext uri="{FF2B5EF4-FFF2-40B4-BE49-F238E27FC236}">
                <a16:creationId xmlns:a16="http://schemas.microsoft.com/office/drawing/2014/main" id="{6F5C8946-E0BF-F261-14BC-27D160FD62A5}"/>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574139964"/>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hree Heading - Three Content">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06688108-1BCF-ACD5-10CD-93991BE66477}"/>
              </a:ext>
            </a:extLst>
          </p:cNvPr>
          <p:cNvSpPr>
            <a:spLocks noGrp="1"/>
          </p:cNvSpPr>
          <p:nvPr>
            <p:ph type="title" hasCustomPrompt="1"/>
          </p:nvPr>
        </p:nvSpPr>
        <p:spPr>
          <a:xfrm>
            <a:off x="476250" y="3102304"/>
            <a:ext cx="5892026" cy="385440"/>
          </a:xfrm>
          <a:solidFill>
            <a:schemeClr val="accent5"/>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3" name="Content Placeholder 2"/>
          <p:cNvSpPr>
            <a:spLocks noGrp="1"/>
          </p:cNvSpPr>
          <p:nvPr>
            <p:ph sz="half" idx="1" hasCustomPrompt="1"/>
          </p:nvPr>
        </p:nvSpPr>
        <p:spPr>
          <a:xfrm>
            <a:off x="476250" y="3699668"/>
            <a:ext cx="5868215" cy="437941"/>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a:t>
            </a:r>
            <a:br>
              <a:rPr lang="en-US" dirty="0"/>
            </a:br>
            <a:r>
              <a:rPr lang="en-US" dirty="0"/>
              <a:t>Master text styles</a:t>
            </a:r>
          </a:p>
          <a:p>
            <a:pPr lvl="1"/>
            <a:r>
              <a:rPr lang="en-US" dirty="0"/>
              <a:t>Second level</a:t>
            </a:r>
          </a:p>
        </p:txBody>
      </p:sp>
      <p:sp>
        <p:nvSpPr>
          <p:cNvPr id="18" name="H2">
            <a:extLst>
              <a:ext uri="{FF2B5EF4-FFF2-40B4-BE49-F238E27FC236}">
                <a16:creationId xmlns:a16="http://schemas.microsoft.com/office/drawing/2014/main" id="{4DB4216D-40D6-ADFD-E87E-DDB252134E45}"/>
              </a:ext>
            </a:extLst>
          </p:cNvPr>
          <p:cNvSpPr>
            <a:spLocks noGrp="1"/>
          </p:cNvSpPr>
          <p:nvPr>
            <p:ph type="body" sz="quarter" idx="17" hasCustomPrompt="1"/>
          </p:nvPr>
        </p:nvSpPr>
        <p:spPr>
          <a:xfrm>
            <a:off x="493730" y="4234254"/>
            <a:ext cx="2808288" cy="625514"/>
          </a:xfrm>
          <a:solidFill>
            <a:schemeClr val="accent1"/>
          </a:solidFill>
        </p:spPr>
        <p:txBody>
          <a:bodyPr lIns="144000" tIns="144000" rIns="144000" bIns="144000" anchor="ctr" anchorCtr="0">
            <a:noAutofit/>
          </a:bodyPr>
          <a:lstStyle>
            <a:lvl1pPr marL="0" indent="0">
              <a:buNone/>
              <a:defRPr sz="16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a:t>
            </a:r>
            <a:br>
              <a:rPr lang="en-GB" dirty="0"/>
            </a:br>
            <a:r>
              <a:rPr lang="en-GB" dirty="0"/>
              <a:t>H2</a:t>
            </a:r>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493731" y="4859768"/>
            <a:ext cx="2808174" cy="4115210"/>
          </a:xfrm>
          <a:solidFill>
            <a:srgbClr val="DBE7F5"/>
          </a:solidFill>
        </p:spPr>
        <p:txBody>
          <a:bodyPr lIns="108000" tIns="180000" rIns="108000" bIns="108000">
            <a:normAutofit/>
          </a:bodyPr>
          <a:lstStyle>
            <a:lvl1pPr marL="304800" indent="-304800">
              <a:lnSpc>
                <a:spcPct val="100000"/>
              </a:lnSpc>
              <a:spcBef>
                <a:spcPts val="300"/>
              </a:spcBef>
              <a:spcAft>
                <a:spcPts val="600"/>
              </a:spcAft>
              <a:buClr>
                <a:schemeClr val="accent1"/>
              </a:buClr>
              <a:buFont typeface="Wingdings" pitchFamily="2" charset="2"/>
              <a:buChar char="ü"/>
              <a:tabLst/>
              <a:defRPr sz="1400" b="1"/>
            </a:lvl1pPr>
            <a:lvl2pPr marL="871908" indent="-335349">
              <a:lnSpc>
                <a:spcPct val="100000"/>
              </a:lnSpc>
              <a:spcBef>
                <a:spcPts val="300"/>
              </a:spcBef>
              <a:spcAft>
                <a:spcPts val="600"/>
              </a:spcAft>
              <a:buClr>
                <a:schemeClr val="accent1"/>
              </a:buClr>
              <a:buFont typeface="Wingdings" pitchFamily="2" charset="2"/>
              <a:buChar char="ü"/>
              <a:defRPr sz="1400" b="1"/>
            </a:lvl2pPr>
            <a:lvl3pPr marL="1341397" indent="-268280">
              <a:lnSpc>
                <a:spcPct val="100000"/>
              </a:lnSpc>
              <a:spcBef>
                <a:spcPts val="300"/>
              </a:spcBef>
              <a:spcAft>
                <a:spcPts val="600"/>
              </a:spcAft>
              <a:buClr>
                <a:schemeClr val="accent1"/>
              </a:buClr>
              <a:buFont typeface="Wingdings" pitchFamily="2" charset="2"/>
              <a:buChar char="ü"/>
              <a:defRPr sz="1400" b="1"/>
            </a:lvl3pPr>
            <a:lvl4pPr marL="1877955" indent="-268280">
              <a:lnSpc>
                <a:spcPct val="100000"/>
              </a:lnSpc>
              <a:spcBef>
                <a:spcPts val="300"/>
              </a:spcBef>
              <a:spcAft>
                <a:spcPts val="600"/>
              </a:spcAft>
              <a:buClr>
                <a:schemeClr val="accent1"/>
              </a:buClr>
              <a:buFont typeface="Wingdings" pitchFamily="2" charset="2"/>
              <a:buChar char="ü"/>
              <a:defRPr sz="1400" b="1"/>
            </a:lvl4pPr>
            <a:lvl5pPr marL="2414514" indent="-268280">
              <a:lnSpc>
                <a:spcPct val="100000"/>
              </a:lnSpc>
              <a:spcBef>
                <a:spcPts val="300"/>
              </a:spcBef>
              <a:spcAft>
                <a:spcPts val="600"/>
              </a:spcAft>
              <a:buClr>
                <a:schemeClr val="accent1"/>
              </a:buClr>
              <a:buFont typeface="Wingdings" pitchFamily="2" charset="2"/>
              <a:buChar char="ü"/>
              <a:defRPr sz="1400" b="1"/>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H3">
            <a:extLst>
              <a:ext uri="{FF2B5EF4-FFF2-40B4-BE49-F238E27FC236}">
                <a16:creationId xmlns:a16="http://schemas.microsoft.com/office/drawing/2014/main" id="{AA3E50B6-8423-1988-4C60-86ED1886F6FC}"/>
              </a:ext>
            </a:extLst>
          </p:cNvPr>
          <p:cNvSpPr>
            <a:spLocks noGrp="1"/>
          </p:cNvSpPr>
          <p:nvPr>
            <p:ph type="body" sz="quarter" idx="18" hasCustomPrompt="1"/>
          </p:nvPr>
        </p:nvSpPr>
        <p:spPr>
          <a:xfrm>
            <a:off x="3560102" y="4234254"/>
            <a:ext cx="2808288" cy="625514"/>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H3</a:t>
            </a:r>
            <a:br>
              <a:rPr lang="en-GB" dirty="0"/>
            </a:br>
            <a:r>
              <a:rPr lang="en-GB" dirty="0"/>
              <a:t>H3</a:t>
            </a:r>
          </a:p>
        </p:txBody>
      </p:sp>
      <p:sp>
        <p:nvSpPr>
          <p:cNvPr id="17" name="Content Placeholder 3">
            <a:extLst>
              <a:ext uri="{FF2B5EF4-FFF2-40B4-BE49-F238E27FC236}">
                <a16:creationId xmlns:a16="http://schemas.microsoft.com/office/drawing/2014/main" id="{2D4259F2-5E1C-7C30-C136-3A9BE6018DEF}"/>
              </a:ext>
            </a:extLst>
          </p:cNvPr>
          <p:cNvSpPr>
            <a:spLocks noGrp="1"/>
          </p:cNvSpPr>
          <p:nvPr>
            <p:ph sz="half" idx="16"/>
          </p:nvPr>
        </p:nvSpPr>
        <p:spPr>
          <a:xfrm>
            <a:off x="3560102" y="4859768"/>
            <a:ext cx="2808174" cy="4115210"/>
          </a:xfrm>
          <a:solidFill>
            <a:srgbClr val="D1EFF6"/>
          </a:solidFill>
        </p:spPr>
        <p:txBody>
          <a:bodyPr lIns="108000" tIns="180000" rIns="108000" bIns="108000">
            <a:normAutofit/>
          </a:bodyPr>
          <a:lstStyle>
            <a:lvl1pPr marL="304800" indent="-304800">
              <a:lnSpc>
                <a:spcPct val="100000"/>
              </a:lnSpc>
              <a:spcBef>
                <a:spcPts val="300"/>
              </a:spcBef>
              <a:spcAft>
                <a:spcPts val="600"/>
              </a:spcAft>
              <a:buClr>
                <a:schemeClr val="accent6"/>
              </a:buClr>
              <a:buFont typeface="Wingdings" pitchFamily="2" charset="2"/>
              <a:buChar char="ü"/>
              <a:tabLst/>
              <a:defRPr sz="1400" b="1"/>
            </a:lvl1pPr>
            <a:lvl2pPr marL="871908" indent="-335349">
              <a:lnSpc>
                <a:spcPct val="100000"/>
              </a:lnSpc>
              <a:spcBef>
                <a:spcPts val="300"/>
              </a:spcBef>
              <a:spcAft>
                <a:spcPts val="600"/>
              </a:spcAft>
              <a:buClr>
                <a:schemeClr val="accent6"/>
              </a:buClr>
              <a:buFont typeface="Wingdings" pitchFamily="2" charset="2"/>
              <a:buChar char="ü"/>
              <a:defRPr sz="1400" b="1"/>
            </a:lvl2pPr>
            <a:lvl3pPr marL="1341397" indent="-268280">
              <a:lnSpc>
                <a:spcPct val="100000"/>
              </a:lnSpc>
              <a:spcBef>
                <a:spcPts val="300"/>
              </a:spcBef>
              <a:spcAft>
                <a:spcPts val="600"/>
              </a:spcAft>
              <a:buClr>
                <a:schemeClr val="accent6"/>
              </a:buClr>
              <a:buFont typeface="Wingdings" pitchFamily="2" charset="2"/>
              <a:buChar char="ü"/>
              <a:defRPr sz="1400" b="1"/>
            </a:lvl3pPr>
            <a:lvl4pPr marL="1877955" indent="-268280">
              <a:lnSpc>
                <a:spcPct val="100000"/>
              </a:lnSpc>
              <a:spcBef>
                <a:spcPts val="300"/>
              </a:spcBef>
              <a:spcAft>
                <a:spcPts val="600"/>
              </a:spcAft>
              <a:buClr>
                <a:schemeClr val="accent6"/>
              </a:buClr>
              <a:buFont typeface="Wingdings" pitchFamily="2" charset="2"/>
              <a:buChar char="ü"/>
              <a:defRPr sz="1400" b="1"/>
            </a:lvl4pPr>
            <a:lvl5pPr marL="2414514" indent="-268280">
              <a:lnSpc>
                <a:spcPct val="100000"/>
              </a:lnSpc>
              <a:spcBef>
                <a:spcPts val="300"/>
              </a:spcBef>
              <a:spcAft>
                <a:spcPts val="600"/>
              </a:spcAft>
              <a:buClr>
                <a:schemeClr val="accent6"/>
              </a:buClr>
              <a:buFont typeface="Wingdings" pitchFamily="2" charset="2"/>
              <a:buChar char="ü"/>
              <a:defRPr sz="1400" b="1"/>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8" name="Footer Placeholder 4">
            <a:extLst>
              <a:ext uri="{FF2B5EF4-FFF2-40B4-BE49-F238E27FC236}">
                <a16:creationId xmlns:a16="http://schemas.microsoft.com/office/drawing/2014/main" id="{590AD998-44A1-9D4C-A03A-A44770643DBF}"/>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0" name="Slide Number Placeholder 5">
            <a:extLst>
              <a:ext uri="{FF2B5EF4-FFF2-40B4-BE49-F238E27FC236}">
                <a16:creationId xmlns:a16="http://schemas.microsoft.com/office/drawing/2014/main" id="{55BC95C3-9E96-4176-EFAD-2DE2434B711F}"/>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009341371"/>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Heading - One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8534E45-950F-FA21-B9C3-6A855CF3049E}"/>
              </a:ext>
            </a:extLst>
          </p:cNvPr>
          <p:cNvSpPr>
            <a:spLocks noGrp="1"/>
          </p:cNvSpPr>
          <p:nvPr>
            <p:ph type="title" hasCustomPrompt="1"/>
          </p:nvPr>
        </p:nvSpPr>
        <p:spPr>
          <a:xfrm>
            <a:off x="500059" y="3102304"/>
            <a:ext cx="5868217"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8" name="H2">
            <a:extLst>
              <a:ext uri="{FF2B5EF4-FFF2-40B4-BE49-F238E27FC236}">
                <a16:creationId xmlns:a16="http://schemas.microsoft.com/office/drawing/2014/main" id="{4DB4216D-40D6-ADFD-E87E-DDB252134E45}"/>
              </a:ext>
            </a:extLst>
          </p:cNvPr>
          <p:cNvSpPr>
            <a:spLocks noGrp="1"/>
          </p:cNvSpPr>
          <p:nvPr>
            <p:ph type="body" sz="quarter" idx="17" hasCustomPrompt="1"/>
          </p:nvPr>
        </p:nvSpPr>
        <p:spPr>
          <a:xfrm>
            <a:off x="476672" y="3696990"/>
            <a:ext cx="5868217" cy="540000"/>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a:t>
            </a:r>
            <a:br>
              <a:rPr lang="en-GB" dirty="0"/>
            </a:br>
            <a:r>
              <a:rPr lang="en-GB" dirty="0"/>
              <a:t>H2</a:t>
            </a:r>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476673" y="4236990"/>
            <a:ext cx="5867978" cy="4862951"/>
          </a:xfrm>
          <a:solidFill>
            <a:srgbClr val="D1EFF6"/>
          </a:solidFill>
        </p:spPr>
        <p:txBody>
          <a:bodyPr lIns="108000" tIns="180000" rIns="108000" bIns="108000" numCol="2" spcCol="180000">
            <a:normAutofit/>
          </a:bodyPr>
          <a:lstStyle>
            <a:lvl1pPr marL="304800" indent="-304800">
              <a:lnSpc>
                <a:spcPct val="100000"/>
              </a:lnSpc>
              <a:spcBef>
                <a:spcPts val="300"/>
              </a:spcBef>
              <a:spcAft>
                <a:spcPts val="600"/>
              </a:spcAft>
              <a:buClr>
                <a:schemeClr val="accent6"/>
              </a:buClr>
              <a:buFont typeface="Wingdings" pitchFamily="2" charset="2"/>
              <a:buChar char="ü"/>
              <a:tabLst/>
              <a:defRPr sz="1200" b="1"/>
            </a:lvl1pPr>
            <a:lvl2pPr marL="871908" indent="-335349">
              <a:lnSpc>
                <a:spcPct val="100000"/>
              </a:lnSpc>
              <a:spcBef>
                <a:spcPts val="300"/>
              </a:spcBef>
              <a:spcAft>
                <a:spcPts val="600"/>
              </a:spcAft>
              <a:buClr>
                <a:schemeClr val="accent6"/>
              </a:buClr>
              <a:buFont typeface="Wingdings" pitchFamily="2" charset="2"/>
              <a:buChar char="ü"/>
              <a:defRPr sz="1200" b="1"/>
            </a:lvl2pPr>
            <a:lvl3pPr marL="1341397" indent="-268280">
              <a:lnSpc>
                <a:spcPct val="100000"/>
              </a:lnSpc>
              <a:spcBef>
                <a:spcPts val="300"/>
              </a:spcBef>
              <a:spcAft>
                <a:spcPts val="600"/>
              </a:spcAft>
              <a:buClr>
                <a:schemeClr val="accent6"/>
              </a:buClr>
              <a:buFont typeface="Wingdings" pitchFamily="2" charset="2"/>
              <a:buChar char="ü"/>
              <a:defRPr sz="1200" b="1"/>
            </a:lvl3pPr>
            <a:lvl4pPr marL="1877955" indent="-268280">
              <a:lnSpc>
                <a:spcPct val="100000"/>
              </a:lnSpc>
              <a:spcBef>
                <a:spcPts val="300"/>
              </a:spcBef>
              <a:spcAft>
                <a:spcPts val="600"/>
              </a:spcAft>
              <a:buClr>
                <a:schemeClr val="accent6"/>
              </a:buClr>
              <a:buFont typeface="Wingdings" pitchFamily="2" charset="2"/>
              <a:buChar char="ü"/>
              <a:defRPr sz="1200" b="1"/>
            </a:lvl4pPr>
            <a:lvl5pPr marL="2414514" indent="-268280">
              <a:lnSpc>
                <a:spcPct val="100000"/>
              </a:lnSpc>
              <a:spcBef>
                <a:spcPts val="300"/>
              </a:spcBef>
              <a:spcAft>
                <a:spcPts val="600"/>
              </a:spcAft>
              <a:buClr>
                <a:schemeClr val="accent6"/>
              </a:buClr>
              <a:buFont typeface="Wingdings" pitchFamily="2" charset="2"/>
              <a:buChar char="ü"/>
              <a:defRPr sz="1200" b="1"/>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20" name="Footer Placeholder 4">
            <a:extLst>
              <a:ext uri="{FF2B5EF4-FFF2-40B4-BE49-F238E27FC236}">
                <a16:creationId xmlns:a16="http://schemas.microsoft.com/office/drawing/2014/main" id="{FB5431CE-02A2-48FF-5A3C-158B8164EE58}"/>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1" name="Slide Number Placeholder 5">
            <a:extLst>
              <a:ext uri="{FF2B5EF4-FFF2-40B4-BE49-F238E27FC236}">
                <a16:creationId xmlns:a16="http://schemas.microsoft.com/office/drawing/2014/main" id="{0E4F7C25-B2BA-6CAE-4581-4E8A0B001375}"/>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216187429"/>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wo Heading - two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6EF13463-F4F2-94F3-9A0D-96AC71AD652B}"/>
              </a:ext>
            </a:extLst>
          </p:cNvPr>
          <p:cNvSpPr>
            <a:spLocks noGrp="1"/>
          </p:cNvSpPr>
          <p:nvPr>
            <p:ph type="title" hasCustomPrompt="1"/>
          </p:nvPr>
        </p:nvSpPr>
        <p:spPr>
          <a:xfrm>
            <a:off x="482312" y="3102304"/>
            <a:ext cx="5885964"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9" name="H2">
            <a:extLst>
              <a:ext uri="{FF2B5EF4-FFF2-40B4-BE49-F238E27FC236}">
                <a16:creationId xmlns:a16="http://schemas.microsoft.com/office/drawing/2014/main" id="{AA3E50B6-8423-1988-4C60-86ED1886F6FC}"/>
              </a:ext>
            </a:extLst>
          </p:cNvPr>
          <p:cNvSpPr>
            <a:spLocks noGrp="1"/>
          </p:cNvSpPr>
          <p:nvPr>
            <p:ph type="body" sz="quarter" idx="18" hasCustomPrompt="1"/>
          </p:nvPr>
        </p:nvSpPr>
        <p:spPr>
          <a:xfrm>
            <a:off x="482312" y="3717041"/>
            <a:ext cx="5876658" cy="540000"/>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a:t>
            </a:r>
            <a:br>
              <a:rPr lang="en-GB" dirty="0"/>
            </a:br>
            <a:r>
              <a:rPr lang="en-GB" dirty="0"/>
              <a:t>H2</a:t>
            </a:r>
          </a:p>
        </p:txBody>
      </p:sp>
      <p:sp>
        <p:nvSpPr>
          <p:cNvPr id="17" name="Content Placeholder 3">
            <a:extLst>
              <a:ext uri="{FF2B5EF4-FFF2-40B4-BE49-F238E27FC236}">
                <a16:creationId xmlns:a16="http://schemas.microsoft.com/office/drawing/2014/main" id="{2D4259F2-5E1C-7C30-C136-3A9BE6018DEF}"/>
              </a:ext>
            </a:extLst>
          </p:cNvPr>
          <p:cNvSpPr>
            <a:spLocks noGrp="1"/>
          </p:cNvSpPr>
          <p:nvPr>
            <p:ph sz="half" idx="16"/>
          </p:nvPr>
        </p:nvSpPr>
        <p:spPr>
          <a:xfrm>
            <a:off x="482312" y="4257042"/>
            <a:ext cx="5876419" cy="2861734"/>
          </a:xfrm>
          <a:solidFill>
            <a:srgbClr val="D1EFF6"/>
          </a:solidFill>
        </p:spPr>
        <p:txBody>
          <a:bodyPr lIns="108000" tIns="180000" rIns="108000" bIns="108000" numCol="2" spcCol="180000">
            <a:normAutofit/>
          </a:bodyPr>
          <a:lstStyle>
            <a:lvl1pPr marL="304800" indent="-304800">
              <a:lnSpc>
                <a:spcPct val="100000"/>
              </a:lnSpc>
              <a:spcBef>
                <a:spcPts val="300"/>
              </a:spcBef>
              <a:spcAft>
                <a:spcPts val="600"/>
              </a:spcAft>
              <a:buClr>
                <a:schemeClr val="accent6"/>
              </a:buClr>
              <a:buFont typeface="Wingdings" pitchFamily="2" charset="2"/>
              <a:buChar char="ü"/>
              <a:tabLst/>
              <a:defRPr sz="1200" b="1"/>
            </a:lvl1pPr>
            <a:lvl2pPr marL="871908" indent="-335349">
              <a:lnSpc>
                <a:spcPct val="100000"/>
              </a:lnSpc>
              <a:spcBef>
                <a:spcPts val="300"/>
              </a:spcBef>
              <a:spcAft>
                <a:spcPts val="600"/>
              </a:spcAft>
              <a:buClr>
                <a:schemeClr val="accent6"/>
              </a:buClr>
              <a:buFont typeface="Wingdings" pitchFamily="2" charset="2"/>
              <a:buChar char="ü"/>
              <a:defRPr sz="1200" b="1"/>
            </a:lvl2pPr>
            <a:lvl3pPr marL="1341397" indent="-268280">
              <a:lnSpc>
                <a:spcPct val="100000"/>
              </a:lnSpc>
              <a:spcBef>
                <a:spcPts val="300"/>
              </a:spcBef>
              <a:spcAft>
                <a:spcPts val="600"/>
              </a:spcAft>
              <a:buClr>
                <a:schemeClr val="accent6"/>
              </a:buClr>
              <a:buFont typeface="Wingdings" pitchFamily="2" charset="2"/>
              <a:buChar char="ü"/>
              <a:defRPr sz="1200" b="1"/>
            </a:lvl3pPr>
            <a:lvl4pPr marL="1877955" indent="-268280">
              <a:lnSpc>
                <a:spcPct val="100000"/>
              </a:lnSpc>
              <a:spcBef>
                <a:spcPts val="300"/>
              </a:spcBef>
              <a:spcAft>
                <a:spcPts val="600"/>
              </a:spcAft>
              <a:buClr>
                <a:schemeClr val="accent6"/>
              </a:buClr>
              <a:buFont typeface="Wingdings" pitchFamily="2" charset="2"/>
              <a:buChar char="ü"/>
              <a:defRPr sz="1200" b="1"/>
            </a:lvl4pPr>
            <a:lvl5pPr marL="2414514" indent="-268280">
              <a:lnSpc>
                <a:spcPct val="100000"/>
              </a:lnSpc>
              <a:spcBef>
                <a:spcPts val="300"/>
              </a:spcBef>
              <a:spcAft>
                <a:spcPts val="600"/>
              </a:spcAft>
              <a:buClr>
                <a:schemeClr val="accent6"/>
              </a:buClr>
              <a:buFont typeface="Wingdings" pitchFamily="2" charset="2"/>
              <a:buChar char="ü"/>
              <a:defRPr sz="1200" b="1"/>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a:t>
            </a:r>
            <a:r>
              <a:rPr lang="en-US" dirty="0" err="1"/>
              <a:t>levelss</a:t>
            </a:r>
            <a:endParaRPr lang="en-GB" dirty="0"/>
          </a:p>
        </p:txBody>
      </p:sp>
      <p:sp>
        <p:nvSpPr>
          <p:cNvPr id="3" name="Content Placeholder 2">
            <a:extLst>
              <a:ext uri="{FF2B5EF4-FFF2-40B4-BE49-F238E27FC236}">
                <a16:creationId xmlns:a16="http://schemas.microsoft.com/office/drawing/2014/main" id="{B36F14E2-F35A-E4D6-458F-D9546D7A1294}"/>
              </a:ext>
            </a:extLst>
          </p:cNvPr>
          <p:cNvSpPr>
            <a:spLocks noGrp="1"/>
          </p:cNvSpPr>
          <p:nvPr>
            <p:ph sz="half" idx="15"/>
          </p:nvPr>
        </p:nvSpPr>
        <p:spPr>
          <a:xfrm>
            <a:off x="493731" y="7314731"/>
            <a:ext cx="5876418" cy="1595703"/>
          </a:xfrm>
        </p:spPr>
        <p:txBody>
          <a:bodyPr lIns="0" tIns="0" rIns="0" bIns="0">
            <a:no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Footer Placeholder 4">
            <a:extLst>
              <a:ext uri="{FF2B5EF4-FFF2-40B4-BE49-F238E27FC236}">
                <a16:creationId xmlns:a16="http://schemas.microsoft.com/office/drawing/2014/main" id="{0F751400-6162-E256-DB62-44B79156596B}"/>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1" name="Slide Number Placeholder 5">
            <a:extLst>
              <a:ext uri="{FF2B5EF4-FFF2-40B4-BE49-F238E27FC236}">
                <a16:creationId xmlns:a16="http://schemas.microsoft.com/office/drawing/2014/main" id="{2CC3AE14-4318-2E28-7292-3DEB37314AFE}"/>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774433531"/>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Heading - Two Content + imag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48F898FC-BCBE-4CF9-2CE2-B664748BD4CD}"/>
              </a:ext>
            </a:extLst>
          </p:cNvPr>
          <p:cNvSpPr>
            <a:spLocks noGrp="1"/>
          </p:cNvSpPr>
          <p:nvPr>
            <p:ph type="title" hasCustomPrompt="1"/>
          </p:nvPr>
        </p:nvSpPr>
        <p:spPr>
          <a:xfrm>
            <a:off x="2154502" y="3102303"/>
            <a:ext cx="4115252" cy="621383"/>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br>
              <a:rPr lang="en-US" dirty="0"/>
            </a:br>
            <a:r>
              <a:rPr lang="en-US" dirty="0"/>
              <a:t>H1</a:t>
            </a:r>
            <a:endParaRPr lang="en-GB" dirty="0"/>
          </a:p>
        </p:txBody>
      </p:sp>
      <p:sp>
        <p:nvSpPr>
          <p:cNvPr id="4" name="Picture Placeholder 15">
            <a:extLst>
              <a:ext uri="{FF2B5EF4-FFF2-40B4-BE49-F238E27FC236}">
                <a16:creationId xmlns:a16="http://schemas.microsoft.com/office/drawing/2014/main" id="{1C72264A-8CF9-4D8F-767E-824075A0D83C}"/>
              </a:ext>
            </a:extLst>
          </p:cNvPr>
          <p:cNvSpPr>
            <a:spLocks noGrp="1"/>
          </p:cNvSpPr>
          <p:nvPr>
            <p:ph type="pic" sz="quarter" idx="23" hasCustomPrompt="1"/>
          </p:nvPr>
        </p:nvSpPr>
        <p:spPr>
          <a:xfrm>
            <a:off x="476249" y="3059320"/>
            <a:ext cx="1470766" cy="1470766"/>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3" name="Content Placeholder 2"/>
          <p:cNvSpPr>
            <a:spLocks noGrp="1"/>
          </p:cNvSpPr>
          <p:nvPr>
            <p:ph sz="half" idx="1"/>
          </p:nvPr>
        </p:nvSpPr>
        <p:spPr>
          <a:xfrm>
            <a:off x="2154501" y="3944283"/>
            <a:ext cx="4115253" cy="1861492"/>
          </a:xfrm>
        </p:spPr>
        <p:txBody>
          <a:bodyPr lIns="0" tIns="0" rIns="0" bIns="0">
            <a:normAutofit/>
          </a:bodyPr>
          <a:lstStyle>
            <a:lvl1pPr marL="304800" indent="-304800">
              <a:lnSpc>
                <a:spcPct val="100000"/>
              </a:lnSpc>
              <a:spcBef>
                <a:spcPts val="300"/>
              </a:spcBef>
              <a:spcAft>
                <a:spcPts val="600"/>
              </a:spcAft>
              <a:tabLs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H2">
            <a:extLst>
              <a:ext uri="{FF2B5EF4-FFF2-40B4-BE49-F238E27FC236}">
                <a16:creationId xmlns:a16="http://schemas.microsoft.com/office/drawing/2014/main" id="{7C95236C-C924-7A5B-12E4-5D5D04D9BB24}"/>
              </a:ext>
            </a:extLst>
          </p:cNvPr>
          <p:cNvSpPr>
            <a:spLocks noGrp="1"/>
          </p:cNvSpPr>
          <p:nvPr>
            <p:ph type="body" sz="quarter" idx="26" hasCustomPrompt="1"/>
          </p:nvPr>
        </p:nvSpPr>
        <p:spPr>
          <a:xfrm>
            <a:off x="476250" y="6182313"/>
            <a:ext cx="4115254" cy="662625"/>
          </a:xfrm>
          <a:solidFill>
            <a:schemeClr val="accent1"/>
          </a:solidFill>
        </p:spPr>
        <p:txBody>
          <a:bodyPr lIns="144000" tIns="144000" rIns="144000" bIns="144000" anchor="ctr" anchorCtr="0">
            <a:noAutofit/>
          </a:bodyPr>
          <a:lstStyle>
            <a:lvl1pPr marL="0" indent="0">
              <a:buNone/>
              <a:defRPr sz="18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a:t>
            </a:r>
            <a:br>
              <a:rPr lang="en-GB" dirty="0"/>
            </a:br>
            <a:r>
              <a:rPr lang="en-GB" dirty="0"/>
              <a:t>H2</a:t>
            </a:r>
          </a:p>
        </p:txBody>
      </p:sp>
      <p:sp>
        <p:nvSpPr>
          <p:cNvPr id="23" name="Picture Placeholder 15">
            <a:extLst>
              <a:ext uri="{FF2B5EF4-FFF2-40B4-BE49-F238E27FC236}">
                <a16:creationId xmlns:a16="http://schemas.microsoft.com/office/drawing/2014/main" id="{3C753197-A0DA-AF7E-C010-F28A5A8B85D8}"/>
              </a:ext>
            </a:extLst>
          </p:cNvPr>
          <p:cNvSpPr>
            <a:spLocks noGrp="1"/>
          </p:cNvSpPr>
          <p:nvPr>
            <p:ph type="pic" sz="quarter" idx="27" hasCustomPrompt="1"/>
          </p:nvPr>
        </p:nvSpPr>
        <p:spPr>
          <a:xfrm>
            <a:off x="4873701" y="6218471"/>
            <a:ext cx="1470766" cy="1470766"/>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8" name="Content Placeholder 2">
            <a:extLst>
              <a:ext uri="{FF2B5EF4-FFF2-40B4-BE49-F238E27FC236}">
                <a16:creationId xmlns:a16="http://schemas.microsoft.com/office/drawing/2014/main" id="{25EF278F-1E85-0C68-C97B-02E65AE47B05}"/>
              </a:ext>
            </a:extLst>
          </p:cNvPr>
          <p:cNvSpPr>
            <a:spLocks noGrp="1"/>
          </p:cNvSpPr>
          <p:nvPr>
            <p:ph sz="half" idx="25"/>
          </p:nvPr>
        </p:nvSpPr>
        <p:spPr>
          <a:xfrm>
            <a:off x="476250" y="7062822"/>
            <a:ext cx="4115253" cy="1934319"/>
          </a:xfrm>
        </p:spPr>
        <p:txBody>
          <a:bodyPr lIns="0" tIns="0" rIns="0" bIns="0">
            <a:normAutofit/>
          </a:bodyPr>
          <a:lstStyle>
            <a:lvl1pPr marL="304800" indent="-304800">
              <a:lnSpc>
                <a:spcPct val="100000"/>
              </a:lnSpc>
              <a:spcBef>
                <a:spcPts val="300"/>
              </a:spcBef>
              <a:spcAft>
                <a:spcPts val="600"/>
              </a:spcAft>
              <a:tabLs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Footer Placeholder 4">
            <a:extLst>
              <a:ext uri="{FF2B5EF4-FFF2-40B4-BE49-F238E27FC236}">
                <a16:creationId xmlns:a16="http://schemas.microsoft.com/office/drawing/2014/main" id="{F4EF788C-226C-B084-5AE6-AD3D47B5F748}"/>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17" name="Slide Number Placeholder 5">
            <a:extLst>
              <a:ext uri="{FF2B5EF4-FFF2-40B4-BE49-F238E27FC236}">
                <a16:creationId xmlns:a16="http://schemas.microsoft.com/office/drawing/2014/main" id="{9840EA8E-0A1D-54A2-EF18-80CE21F64FC2}"/>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929984469"/>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Heading - Two Content + image - icon">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4AC4467-13C8-F3FE-2F71-83286DB7C0AB}"/>
              </a:ext>
            </a:extLst>
          </p:cNvPr>
          <p:cNvSpPr>
            <a:spLocks noGrp="1"/>
          </p:cNvSpPr>
          <p:nvPr>
            <p:ph type="title" hasCustomPrompt="1"/>
          </p:nvPr>
        </p:nvSpPr>
        <p:spPr>
          <a:xfrm>
            <a:off x="1381506" y="3102303"/>
            <a:ext cx="3220490" cy="621383"/>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br>
              <a:rPr lang="en-US" dirty="0"/>
            </a:br>
            <a:r>
              <a:rPr lang="en-US" dirty="0"/>
              <a:t>H1</a:t>
            </a:r>
            <a:endParaRPr lang="en-GB" dirty="0"/>
          </a:p>
        </p:txBody>
      </p:sp>
      <p:sp>
        <p:nvSpPr>
          <p:cNvPr id="2" name="Icon">
            <a:extLst>
              <a:ext uri="{FF2B5EF4-FFF2-40B4-BE49-F238E27FC236}">
                <a16:creationId xmlns:a16="http://schemas.microsoft.com/office/drawing/2014/main" id="{FA890914-4EE0-7B09-9CE2-3FB436D02F79}"/>
              </a:ext>
              <a:ext uri="{C183D7F6-B498-43B3-948B-1728B52AA6E4}">
                <adec:decorative xmlns:adec="http://schemas.microsoft.com/office/drawing/2017/decorative" val="1"/>
              </a:ext>
            </a:extLst>
          </p:cNvPr>
          <p:cNvSpPr>
            <a:spLocks noGrp="1"/>
          </p:cNvSpPr>
          <p:nvPr>
            <p:ph type="pic" sz="quarter" idx="28" hasCustomPrompt="1"/>
          </p:nvPr>
        </p:nvSpPr>
        <p:spPr>
          <a:xfrm>
            <a:off x="486743" y="3100963"/>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486743" y="3944283"/>
            <a:ext cx="4115253" cy="1861492"/>
          </a:xfrm>
        </p:spPr>
        <p:txBody>
          <a:bodyPr lIns="0" tIns="0" rIns="0" bIns="0">
            <a:normAutofit/>
          </a:bodyPr>
          <a:lstStyle>
            <a:lvl1pPr marL="304800" indent="-304800">
              <a:lnSpc>
                <a:spcPct val="100000"/>
              </a:lnSpc>
              <a:spcBef>
                <a:spcPts val="300"/>
              </a:spcBef>
              <a:spcAft>
                <a:spcPts val="600"/>
              </a:spcAft>
              <a:tabLs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Picture Placeholder 15">
            <a:extLst>
              <a:ext uri="{FF2B5EF4-FFF2-40B4-BE49-F238E27FC236}">
                <a16:creationId xmlns:a16="http://schemas.microsoft.com/office/drawing/2014/main" id="{1C72264A-8CF9-4D8F-767E-824075A0D83C}"/>
              </a:ext>
            </a:extLst>
          </p:cNvPr>
          <p:cNvSpPr>
            <a:spLocks noGrp="1"/>
          </p:cNvSpPr>
          <p:nvPr>
            <p:ph type="pic" sz="quarter" idx="23" hasCustomPrompt="1"/>
          </p:nvPr>
        </p:nvSpPr>
        <p:spPr>
          <a:xfrm>
            <a:off x="4873701" y="3059320"/>
            <a:ext cx="1470766" cy="1470766"/>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20" name="H2">
            <a:extLst>
              <a:ext uri="{FF2B5EF4-FFF2-40B4-BE49-F238E27FC236}">
                <a16:creationId xmlns:a16="http://schemas.microsoft.com/office/drawing/2014/main" id="{7C95236C-C924-7A5B-12E4-5D5D04D9BB24}"/>
              </a:ext>
            </a:extLst>
          </p:cNvPr>
          <p:cNvSpPr>
            <a:spLocks noGrp="1"/>
          </p:cNvSpPr>
          <p:nvPr>
            <p:ph type="body" sz="quarter" idx="26" hasCustomPrompt="1"/>
          </p:nvPr>
        </p:nvSpPr>
        <p:spPr>
          <a:xfrm>
            <a:off x="1340768" y="6182313"/>
            <a:ext cx="3250736" cy="662625"/>
          </a:xfrm>
          <a:solidFill>
            <a:schemeClr val="accent1"/>
          </a:solidFill>
        </p:spPr>
        <p:txBody>
          <a:bodyPr lIns="144000" tIns="144000" rIns="144000" bIns="144000" anchor="ctr" anchorCtr="0">
            <a:noAutofit/>
          </a:bodyPr>
          <a:lstStyle>
            <a:lvl1pPr marL="0" indent="0">
              <a:buNone/>
              <a:defRPr sz="18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a:t>
            </a:r>
            <a:br>
              <a:rPr lang="en-GB" dirty="0"/>
            </a:br>
            <a:r>
              <a:rPr lang="en-GB" dirty="0"/>
              <a:t>H2</a:t>
            </a:r>
          </a:p>
        </p:txBody>
      </p:sp>
      <p:sp>
        <p:nvSpPr>
          <p:cNvPr id="5" name="Icon">
            <a:extLst>
              <a:ext uri="{FF2B5EF4-FFF2-40B4-BE49-F238E27FC236}">
                <a16:creationId xmlns:a16="http://schemas.microsoft.com/office/drawing/2014/main" id="{BB949BFC-F44F-DD9A-A815-13B1D430EC11}"/>
              </a:ext>
              <a:ext uri="{C183D7F6-B498-43B3-948B-1728B52AA6E4}">
                <adec:decorative xmlns:adec="http://schemas.microsoft.com/office/drawing/2017/decorative" val="1"/>
              </a:ext>
            </a:extLst>
          </p:cNvPr>
          <p:cNvSpPr>
            <a:spLocks noGrp="1"/>
          </p:cNvSpPr>
          <p:nvPr>
            <p:ph type="pic" sz="quarter" idx="29" hasCustomPrompt="1"/>
          </p:nvPr>
        </p:nvSpPr>
        <p:spPr>
          <a:xfrm>
            <a:off x="476250" y="6184652"/>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8" name="Content Placeholder 2">
            <a:extLst>
              <a:ext uri="{FF2B5EF4-FFF2-40B4-BE49-F238E27FC236}">
                <a16:creationId xmlns:a16="http://schemas.microsoft.com/office/drawing/2014/main" id="{25EF278F-1E85-0C68-C97B-02E65AE47B05}"/>
              </a:ext>
            </a:extLst>
          </p:cNvPr>
          <p:cNvSpPr>
            <a:spLocks noGrp="1"/>
          </p:cNvSpPr>
          <p:nvPr>
            <p:ph sz="half" idx="25"/>
          </p:nvPr>
        </p:nvSpPr>
        <p:spPr>
          <a:xfrm>
            <a:off x="476250" y="7062822"/>
            <a:ext cx="4115253" cy="1934319"/>
          </a:xfrm>
        </p:spPr>
        <p:txBody>
          <a:bodyPr lIns="0" tIns="0" rIns="0" bIns="0">
            <a:normAutofit/>
          </a:bodyPr>
          <a:lstStyle>
            <a:lvl1pPr marL="304800" indent="-304800">
              <a:lnSpc>
                <a:spcPct val="100000"/>
              </a:lnSpc>
              <a:spcBef>
                <a:spcPts val="300"/>
              </a:spcBef>
              <a:spcAft>
                <a:spcPts val="600"/>
              </a:spcAft>
              <a:tabLs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Picture Placeholder 15">
            <a:extLst>
              <a:ext uri="{FF2B5EF4-FFF2-40B4-BE49-F238E27FC236}">
                <a16:creationId xmlns:a16="http://schemas.microsoft.com/office/drawing/2014/main" id="{3C753197-A0DA-AF7E-C010-F28A5A8B85D8}"/>
              </a:ext>
            </a:extLst>
          </p:cNvPr>
          <p:cNvSpPr>
            <a:spLocks noGrp="1"/>
          </p:cNvSpPr>
          <p:nvPr>
            <p:ph type="pic" sz="quarter" idx="27" hasCustomPrompt="1"/>
          </p:nvPr>
        </p:nvSpPr>
        <p:spPr>
          <a:xfrm>
            <a:off x="4873701" y="6218471"/>
            <a:ext cx="1470766" cy="1470766"/>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16" name="Footer Placeholder 4">
            <a:extLst>
              <a:ext uri="{FF2B5EF4-FFF2-40B4-BE49-F238E27FC236}">
                <a16:creationId xmlns:a16="http://schemas.microsoft.com/office/drawing/2014/main" id="{F4EF788C-226C-B084-5AE6-AD3D47B5F748}"/>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17" name="Slide Number Placeholder 5">
            <a:extLst>
              <a:ext uri="{FF2B5EF4-FFF2-40B4-BE49-F238E27FC236}">
                <a16:creationId xmlns:a16="http://schemas.microsoft.com/office/drawing/2014/main" id="{9840EA8E-0A1D-54A2-EF18-80CE21F64FC2}"/>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310559473"/>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Heading - four Content + image - icon">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68B3AE4B-9593-526D-DE2A-4BF70AA62478}"/>
              </a:ext>
            </a:extLst>
          </p:cNvPr>
          <p:cNvSpPr>
            <a:spLocks noGrp="1"/>
          </p:cNvSpPr>
          <p:nvPr>
            <p:ph type="title" hasCustomPrompt="1"/>
          </p:nvPr>
        </p:nvSpPr>
        <p:spPr>
          <a:xfrm>
            <a:off x="1384595" y="3102303"/>
            <a:ext cx="4898939" cy="399601"/>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7" name="Icon">
            <a:extLst>
              <a:ext uri="{FF2B5EF4-FFF2-40B4-BE49-F238E27FC236}">
                <a16:creationId xmlns:a16="http://schemas.microsoft.com/office/drawing/2014/main" id="{CC377C3C-E2F6-80B9-3657-4517511C3293}"/>
              </a:ext>
              <a:ext uri="{C183D7F6-B498-43B3-948B-1728B52AA6E4}">
                <adec:decorative xmlns:adec="http://schemas.microsoft.com/office/drawing/2017/decorative" val="1"/>
              </a:ext>
            </a:extLst>
          </p:cNvPr>
          <p:cNvSpPr>
            <a:spLocks noGrp="1"/>
          </p:cNvSpPr>
          <p:nvPr>
            <p:ph type="pic" sz="quarter" idx="28" hasCustomPrompt="1"/>
          </p:nvPr>
        </p:nvSpPr>
        <p:spPr>
          <a:xfrm>
            <a:off x="476250" y="3100963"/>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6" name="Picture Placeholder 15">
            <a:extLst>
              <a:ext uri="{FF2B5EF4-FFF2-40B4-BE49-F238E27FC236}">
                <a16:creationId xmlns:a16="http://schemas.microsoft.com/office/drawing/2014/main" id="{D4F6067B-33E6-BFD6-AE9F-C241D016B37F}"/>
              </a:ext>
            </a:extLst>
          </p:cNvPr>
          <p:cNvSpPr>
            <a:spLocks noGrp="1"/>
          </p:cNvSpPr>
          <p:nvPr>
            <p:ph type="pic" sz="quarter" idx="32" hasCustomPrompt="1"/>
          </p:nvPr>
        </p:nvSpPr>
        <p:spPr>
          <a:xfrm>
            <a:off x="1377573" y="3635591"/>
            <a:ext cx="2376000" cy="900000"/>
          </a:xfrm>
          <a:prstGeom prst="rect">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37" name="Picture Placeholder 15">
            <a:extLst>
              <a:ext uri="{FF2B5EF4-FFF2-40B4-BE49-F238E27FC236}">
                <a16:creationId xmlns:a16="http://schemas.microsoft.com/office/drawing/2014/main" id="{5ABFFB97-D0B9-1023-6BDF-52234099CFFB}"/>
              </a:ext>
            </a:extLst>
          </p:cNvPr>
          <p:cNvSpPr>
            <a:spLocks noGrp="1"/>
          </p:cNvSpPr>
          <p:nvPr>
            <p:ph type="pic" sz="quarter" idx="33" hasCustomPrompt="1"/>
          </p:nvPr>
        </p:nvSpPr>
        <p:spPr>
          <a:xfrm>
            <a:off x="3907536" y="3635591"/>
            <a:ext cx="2375999" cy="900000"/>
          </a:xfrm>
          <a:prstGeom prst="rect">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3" name="Content Placeholder 2"/>
          <p:cNvSpPr>
            <a:spLocks noGrp="1"/>
          </p:cNvSpPr>
          <p:nvPr>
            <p:ph sz="half" idx="1"/>
          </p:nvPr>
        </p:nvSpPr>
        <p:spPr>
          <a:xfrm>
            <a:off x="1377573" y="4535591"/>
            <a:ext cx="2376000" cy="1357200"/>
          </a:xfrm>
          <a:solidFill>
            <a:srgbClr val="D1EFF6"/>
          </a:solidFill>
        </p:spPr>
        <p:txBody>
          <a:bodyPr lIns="144000" tIns="144000" rIns="144000" bIns="144000">
            <a:noAutofit/>
          </a:bodyPr>
          <a:lstStyle>
            <a:lvl1pPr marL="0" indent="0">
              <a:lnSpc>
                <a:spcPct val="100000"/>
              </a:lnSpc>
              <a:spcBef>
                <a:spcPts val="300"/>
              </a:spcBef>
              <a:spcAft>
                <a:spcPts val="600"/>
              </a:spcAft>
              <a:buFont typeface="Wingdings" pitchFamily="2" charset="2"/>
              <a:buNone/>
              <a:tabLst/>
              <a:defRPr sz="1300" b="1"/>
            </a:lvl1pPr>
            <a:lvl2pPr marL="536559" indent="0">
              <a:lnSpc>
                <a:spcPct val="100000"/>
              </a:lnSpc>
              <a:spcBef>
                <a:spcPts val="300"/>
              </a:spcBef>
              <a:spcAft>
                <a:spcPts val="600"/>
              </a:spcAft>
              <a:buFont typeface="Wingdings" pitchFamily="2" charset="2"/>
              <a:buNone/>
              <a:defRPr sz="1300" b="1"/>
            </a:lvl2pPr>
            <a:lvl3pPr marL="1073117" indent="0">
              <a:lnSpc>
                <a:spcPct val="100000"/>
              </a:lnSpc>
              <a:spcBef>
                <a:spcPts val="300"/>
              </a:spcBef>
              <a:spcAft>
                <a:spcPts val="600"/>
              </a:spcAft>
              <a:buFont typeface="Wingdings" pitchFamily="2" charset="2"/>
              <a:buNone/>
              <a:defRPr sz="1300" b="1"/>
            </a:lvl3pPr>
            <a:lvl4pPr marL="1877955" indent="-268280">
              <a:lnSpc>
                <a:spcPct val="100000"/>
              </a:lnSpc>
              <a:spcBef>
                <a:spcPts val="300"/>
              </a:spcBef>
              <a:spcAft>
                <a:spcPts val="600"/>
              </a:spcAft>
              <a:buFont typeface="Wingdings" pitchFamily="2" charset="2"/>
              <a:buChar char="ü"/>
              <a:defRPr sz="1400" b="0"/>
            </a:lvl4pPr>
            <a:lvl5pPr marL="2414514" indent="-268280">
              <a:lnSpc>
                <a:spcPct val="100000"/>
              </a:lnSpc>
              <a:spcBef>
                <a:spcPts val="300"/>
              </a:spcBef>
              <a:spcAft>
                <a:spcPts val="600"/>
              </a:spcAft>
              <a:buFont typeface="Wingdings" pitchFamily="2" charset="2"/>
              <a:buChar char="ü"/>
              <a:defRPr sz="1400" b="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endParaRPr lang="en-GB" dirty="0"/>
          </a:p>
        </p:txBody>
      </p:sp>
      <p:sp>
        <p:nvSpPr>
          <p:cNvPr id="18" name="Content Placeholder 2">
            <a:extLst>
              <a:ext uri="{FF2B5EF4-FFF2-40B4-BE49-F238E27FC236}">
                <a16:creationId xmlns:a16="http://schemas.microsoft.com/office/drawing/2014/main" id="{9EDBFF4A-F839-0174-D1E3-69577DA9D482}"/>
              </a:ext>
            </a:extLst>
          </p:cNvPr>
          <p:cNvSpPr>
            <a:spLocks noGrp="1"/>
          </p:cNvSpPr>
          <p:nvPr>
            <p:ph sz="half" idx="30"/>
          </p:nvPr>
        </p:nvSpPr>
        <p:spPr>
          <a:xfrm>
            <a:off x="3907535" y="4535591"/>
            <a:ext cx="2376000" cy="1357993"/>
          </a:xfrm>
          <a:solidFill>
            <a:srgbClr val="D1EFF6"/>
          </a:solidFill>
        </p:spPr>
        <p:txBody>
          <a:bodyPr lIns="144000" tIns="144000" rIns="144000" bIns="144000">
            <a:noAutofit/>
          </a:bodyPr>
          <a:lstStyle>
            <a:lvl1pPr marL="0" indent="0">
              <a:lnSpc>
                <a:spcPct val="100000"/>
              </a:lnSpc>
              <a:spcBef>
                <a:spcPts val="300"/>
              </a:spcBef>
              <a:spcAft>
                <a:spcPts val="600"/>
              </a:spcAft>
              <a:buFont typeface="Wingdings" pitchFamily="2" charset="2"/>
              <a:buNone/>
              <a:tabLst/>
              <a:defRPr sz="1300" b="1"/>
            </a:lvl1pPr>
            <a:lvl2pPr marL="536559" indent="0">
              <a:lnSpc>
                <a:spcPct val="100000"/>
              </a:lnSpc>
              <a:spcBef>
                <a:spcPts val="300"/>
              </a:spcBef>
              <a:spcAft>
                <a:spcPts val="600"/>
              </a:spcAft>
              <a:buFont typeface="Wingdings" pitchFamily="2" charset="2"/>
              <a:buNone/>
              <a:defRPr sz="1300" b="1"/>
            </a:lvl2pPr>
            <a:lvl3pPr marL="1073117" indent="0">
              <a:lnSpc>
                <a:spcPct val="100000"/>
              </a:lnSpc>
              <a:spcBef>
                <a:spcPts val="300"/>
              </a:spcBef>
              <a:spcAft>
                <a:spcPts val="600"/>
              </a:spcAft>
              <a:buFont typeface="Wingdings" pitchFamily="2" charset="2"/>
              <a:buNone/>
              <a:defRPr sz="1300" b="1"/>
            </a:lvl3pPr>
            <a:lvl4pPr marL="1877955" indent="-268280">
              <a:lnSpc>
                <a:spcPct val="100000"/>
              </a:lnSpc>
              <a:spcBef>
                <a:spcPts val="300"/>
              </a:spcBef>
              <a:spcAft>
                <a:spcPts val="600"/>
              </a:spcAft>
              <a:buFont typeface="Wingdings" pitchFamily="2" charset="2"/>
              <a:buChar char="ü"/>
              <a:defRPr sz="1400" b="0"/>
            </a:lvl4pPr>
            <a:lvl5pPr marL="2414514" indent="-268280">
              <a:lnSpc>
                <a:spcPct val="100000"/>
              </a:lnSpc>
              <a:spcBef>
                <a:spcPts val="300"/>
              </a:spcBef>
              <a:spcAft>
                <a:spcPts val="600"/>
              </a:spcAft>
              <a:buFont typeface="Wingdings" pitchFamily="2" charset="2"/>
              <a:buChar char="ü"/>
              <a:defRPr sz="1400" b="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endParaRPr lang="en-GB" dirty="0"/>
          </a:p>
        </p:txBody>
      </p:sp>
      <p:sp>
        <p:nvSpPr>
          <p:cNvPr id="20" name="H2">
            <a:extLst>
              <a:ext uri="{FF2B5EF4-FFF2-40B4-BE49-F238E27FC236}">
                <a16:creationId xmlns:a16="http://schemas.microsoft.com/office/drawing/2014/main" id="{7C95236C-C924-7A5B-12E4-5D5D04D9BB24}"/>
              </a:ext>
            </a:extLst>
          </p:cNvPr>
          <p:cNvSpPr>
            <a:spLocks noGrp="1"/>
          </p:cNvSpPr>
          <p:nvPr>
            <p:ph type="body" sz="quarter" idx="26" hasCustomPrompt="1"/>
          </p:nvPr>
        </p:nvSpPr>
        <p:spPr>
          <a:xfrm>
            <a:off x="1377573" y="6099733"/>
            <a:ext cx="4935747" cy="399600"/>
          </a:xfrm>
          <a:solidFill>
            <a:schemeClr val="accent1"/>
          </a:solidFill>
        </p:spPr>
        <p:txBody>
          <a:bodyPr lIns="144000" tIns="144000" rIns="144000" bIns="144000" anchor="ctr" anchorCtr="0">
            <a:noAutofit/>
          </a:bodyPr>
          <a:lstStyle>
            <a:lvl1pPr marL="0" indent="0">
              <a:buNone/>
              <a:defRPr sz="18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a:t>
            </a:r>
          </a:p>
        </p:txBody>
      </p:sp>
      <p:sp>
        <p:nvSpPr>
          <p:cNvPr id="16" name="Icon">
            <a:extLst>
              <a:ext uri="{FF2B5EF4-FFF2-40B4-BE49-F238E27FC236}">
                <a16:creationId xmlns:a16="http://schemas.microsoft.com/office/drawing/2014/main" id="{842E1DCF-FF43-02A1-2635-486A4251F2D1}"/>
              </a:ext>
              <a:ext uri="{C183D7F6-B498-43B3-948B-1728B52AA6E4}">
                <adec:decorative xmlns:adec="http://schemas.microsoft.com/office/drawing/2017/decorative" val="1"/>
              </a:ext>
            </a:extLst>
          </p:cNvPr>
          <p:cNvSpPr>
            <a:spLocks noGrp="1"/>
          </p:cNvSpPr>
          <p:nvPr>
            <p:ph type="pic" sz="quarter" idx="29" hasCustomPrompt="1"/>
          </p:nvPr>
        </p:nvSpPr>
        <p:spPr>
          <a:xfrm>
            <a:off x="476250" y="6075083"/>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9" name="Picture Placeholder 15">
            <a:extLst>
              <a:ext uri="{FF2B5EF4-FFF2-40B4-BE49-F238E27FC236}">
                <a16:creationId xmlns:a16="http://schemas.microsoft.com/office/drawing/2014/main" id="{31E9761B-A53E-A637-C0A7-A8A1DE939BE4}"/>
              </a:ext>
            </a:extLst>
          </p:cNvPr>
          <p:cNvSpPr>
            <a:spLocks noGrp="1"/>
          </p:cNvSpPr>
          <p:nvPr>
            <p:ph type="pic" sz="quarter" idx="34" hasCustomPrompt="1"/>
          </p:nvPr>
        </p:nvSpPr>
        <p:spPr>
          <a:xfrm>
            <a:off x="1377573" y="6640204"/>
            <a:ext cx="2376000" cy="900000"/>
          </a:xfrm>
          <a:prstGeom prst="rect">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40" name="Picture Placeholder 15">
            <a:extLst>
              <a:ext uri="{FF2B5EF4-FFF2-40B4-BE49-F238E27FC236}">
                <a16:creationId xmlns:a16="http://schemas.microsoft.com/office/drawing/2014/main" id="{DE4078B1-B748-25A6-7A2D-DF22F8070334}"/>
              </a:ext>
            </a:extLst>
          </p:cNvPr>
          <p:cNvSpPr>
            <a:spLocks noGrp="1"/>
          </p:cNvSpPr>
          <p:nvPr>
            <p:ph type="pic" sz="quarter" idx="35" hasCustomPrompt="1"/>
          </p:nvPr>
        </p:nvSpPr>
        <p:spPr>
          <a:xfrm>
            <a:off x="3907535" y="6640204"/>
            <a:ext cx="2376000" cy="900000"/>
          </a:xfrm>
          <a:prstGeom prst="rect">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8" name="Content Placeholder 2">
            <a:extLst>
              <a:ext uri="{FF2B5EF4-FFF2-40B4-BE49-F238E27FC236}">
                <a16:creationId xmlns:a16="http://schemas.microsoft.com/office/drawing/2014/main" id="{25EF278F-1E85-0C68-C97B-02E65AE47B05}"/>
              </a:ext>
            </a:extLst>
          </p:cNvPr>
          <p:cNvSpPr>
            <a:spLocks noGrp="1"/>
          </p:cNvSpPr>
          <p:nvPr>
            <p:ph sz="half" idx="25"/>
          </p:nvPr>
        </p:nvSpPr>
        <p:spPr>
          <a:xfrm>
            <a:off x="1384596" y="7540204"/>
            <a:ext cx="2368977" cy="1563037"/>
          </a:xfrm>
          <a:solidFill>
            <a:srgbClr val="E5EFF8"/>
          </a:solidFill>
        </p:spPr>
        <p:txBody>
          <a:bodyPr lIns="144000" tIns="144000" rIns="144000" bIns="144000">
            <a:normAutofit/>
          </a:bodyPr>
          <a:lstStyle>
            <a:lvl1pPr marL="0" indent="0">
              <a:lnSpc>
                <a:spcPct val="100000"/>
              </a:lnSpc>
              <a:spcBef>
                <a:spcPts val="300"/>
              </a:spcBef>
              <a:spcAft>
                <a:spcPts val="600"/>
              </a:spcAft>
              <a:buFont typeface="Wingdings" pitchFamily="2" charset="2"/>
              <a:buNone/>
              <a:tabLst/>
              <a:defRPr sz="1300" b="1"/>
            </a:lvl1pPr>
            <a:lvl2pPr marL="536559" indent="0">
              <a:lnSpc>
                <a:spcPct val="100000"/>
              </a:lnSpc>
              <a:spcBef>
                <a:spcPts val="300"/>
              </a:spcBef>
              <a:spcAft>
                <a:spcPts val="600"/>
              </a:spcAft>
              <a:buNone/>
              <a:defRPr sz="1300" b="1"/>
            </a:lvl2pPr>
            <a:lvl3pPr marL="1073117" indent="0">
              <a:lnSpc>
                <a:spcPct val="100000"/>
              </a:lnSpc>
              <a:spcBef>
                <a:spcPts val="300"/>
              </a:spcBef>
              <a:spcAft>
                <a:spcPts val="600"/>
              </a:spcAft>
              <a:buNone/>
              <a:defRPr sz="1300" b="1"/>
            </a:lvl3pPr>
            <a:lvl4pPr>
              <a:lnSpc>
                <a:spcPct val="100000"/>
              </a:lnSpc>
              <a:spcBef>
                <a:spcPts val="300"/>
              </a:spcBef>
              <a:spcAft>
                <a:spcPts val="600"/>
              </a:spcAft>
              <a:defRPr sz="1400" b="0"/>
            </a:lvl4pPr>
            <a:lvl5pPr>
              <a:lnSpc>
                <a:spcPct val="100000"/>
              </a:lnSpc>
              <a:spcBef>
                <a:spcPts val="300"/>
              </a:spcBef>
              <a:spcAft>
                <a:spcPts val="600"/>
              </a:spcAft>
              <a:defRPr sz="1400" b="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p:txBody>
      </p:sp>
      <p:sp>
        <p:nvSpPr>
          <p:cNvPr id="35" name="Content Placeholder 2">
            <a:extLst>
              <a:ext uri="{FF2B5EF4-FFF2-40B4-BE49-F238E27FC236}">
                <a16:creationId xmlns:a16="http://schemas.microsoft.com/office/drawing/2014/main" id="{D81C66C2-BBDF-F544-F48C-DDB0BCFB2334}"/>
              </a:ext>
            </a:extLst>
          </p:cNvPr>
          <p:cNvSpPr>
            <a:spLocks noGrp="1"/>
          </p:cNvSpPr>
          <p:nvPr>
            <p:ph sz="half" idx="31"/>
          </p:nvPr>
        </p:nvSpPr>
        <p:spPr>
          <a:xfrm>
            <a:off x="3914558" y="7540204"/>
            <a:ext cx="2368977" cy="1563037"/>
          </a:xfrm>
          <a:solidFill>
            <a:srgbClr val="E5EFF8"/>
          </a:solidFill>
        </p:spPr>
        <p:txBody>
          <a:bodyPr lIns="144000" tIns="144000" rIns="144000" bIns="144000">
            <a:normAutofit/>
          </a:bodyPr>
          <a:lstStyle>
            <a:lvl1pPr marL="0" indent="0">
              <a:lnSpc>
                <a:spcPct val="100000"/>
              </a:lnSpc>
              <a:spcBef>
                <a:spcPts val="300"/>
              </a:spcBef>
              <a:spcAft>
                <a:spcPts val="600"/>
              </a:spcAft>
              <a:buFont typeface="Wingdings" pitchFamily="2" charset="2"/>
              <a:buNone/>
              <a:tabLst/>
              <a:defRPr sz="1300" b="1"/>
            </a:lvl1pPr>
            <a:lvl2pPr marL="536559" indent="0">
              <a:lnSpc>
                <a:spcPct val="100000"/>
              </a:lnSpc>
              <a:spcBef>
                <a:spcPts val="300"/>
              </a:spcBef>
              <a:spcAft>
                <a:spcPts val="600"/>
              </a:spcAft>
              <a:buNone/>
              <a:defRPr sz="1300" b="1"/>
            </a:lvl2pPr>
            <a:lvl3pPr marL="1073117" indent="0">
              <a:lnSpc>
                <a:spcPct val="100000"/>
              </a:lnSpc>
              <a:spcBef>
                <a:spcPts val="300"/>
              </a:spcBef>
              <a:spcAft>
                <a:spcPts val="600"/>
              </a:spcAft>
              <a:buNone/>
              <a:defRPr sz="1300" b="1"/>
            </a:lvl3pPr>
            <a:lvl4pPr>
              <a:lnSpc>
                <a:spcPct val="100000"/>
              </a:lnSpc>
              <a:spcBef>
                <a:spcPts val="300"/>
              </a:spcBef>
              <a:spcAft>
                <a:spcPts val="600"/>
              </a:spcAft>
              <a:defRPr sz="1400" b="0"/>
            </a:lvl4pPr>
            <a:lvl5pPr>
              <a:lnSpc>
                <a:spcPct val="100000"/>
              </a:lnSpc>
              <a:spcBef>
                <a:spcPts val="300"/>
              </a:spcBef>
              <a:spcAft>
                <a:spcPts val="600"/>
              </a:spcAft>
              <a:defRPr sz="1400" b="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p:txBody>
      </p:sp>
      <p:sp>
        <p:nvSpPr>
          <p:cNvPr id="42" name="Footer Placeholder 4">
            <a:extLst>
              <a:ext uri="{FF2B5EF4-FFF2-40B4-BE49-F238E27FC236}">
                <a16:creationId xmlns:a16="http://schemas.microsoft.com/office/drawing/2014/main" id="{B8D6A2ED-B50B-AE52-5EFA-B4FEF1E00BD1}"/>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3" name="Slide Number Placeholder 5">
            <a:extLst>
              <a:ext uri="{FF2B5EF4-FFF2-40B4-BE49-F238E27FC236}">
                <a16:creationId xmlns:a16="http://schemas.microsoft.com/office/drawing/2014/main" id="{31EC3BCD-63F3-5D97-EE51-069FCFBAE9FC}"/>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1287730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wo Heading - four Content - ico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6066D427-DDF7-00F2-B40C-9E3154DAA15A}"/>
              </a:ext>
            </a:extLst>
          </p:cNvPr>
          <p:cNvSpPr>
            <a:spLocks noGrp="1"/>
          </p:cNvSpPr>
          <p:nvPr>
            <p:ph type="title" hasCustomPrompt="1"/>
          </p:nvPr>
        </p:nvSpPr>
        <p:spPr>
          <a:xfrm>
            <a:off x="1377573" y="3102303"/>
            <a:ext cx="4898941" cy="399601"/>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7" name="Icon">
            <a:extLst>
              <a:ext uri="{FF2B5EF4-FFF2-40B4-BE49-F238E27FC236}">
                <a16:creationId xmlns:a16="http://schemas.microsoft.com/office/drawing/2014/main" id="{CC377C3C-E2F6-80B9-3657-4517511C3293}"/>
              </a:ext>
              <a:ext uri="{C183D7F6-B498-43B3-948B-1728B52AA6E4}">
                <adec:decorative xmlns:adec="http://schemas.microsoft.com/office/drawing/2017/decorative" val="1"/>
              </a:ext>
            </a:extLst>
          </p:cNvPr>
          <p:cNvSpPr>
            <a:spLocks noGrp="1"/>
          </p:cNvSpPr>
          <p:nvPr>
            <p:ph type="pic" sz="quarter" idx="28" hasCustomPrompt="1"/>
          </p:nvPr>
        </p:nvSpPr>
        <p:spPr>
          <a:xfrm>
            <a:off x="476250" y="3100963"/>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377573" y="3773280"/>
            <a:ext cx="2376000" cy="1754001"/>
          </a:xfrm>
          <a:solidFill>
            <a:srgbClr val="D1EFF6"/>
          </a:solidFill>
        </p:spPr>
        <p:txBody>
          <a:bodyPr lIns="216000" tIns="216000" rIns="216000" bIns="216000" anchor="ctr" anchorCtr="0">
            <a:noAutofit/>
          </a:bodyPr>
          <a:lstStyle>
            <a:lvl1pPr marL="0" indent="0">
              <a:lnSpc>
                <a:spcPct val="100000"/>
              </a:lnSpc>
              <a:spcBef>
                <a:spcPts val="300"/>
              </a:spcBef>
              <a:spcAft>
                <a:spcPts val="600"/>
              </a:spcAft>
              <a:buFont typeface="Wingdings" pitchFamily="2" charset="2"/>
              <a:buNone/>
              <a:tabLst/>
              <a:defRPr sz="1300" b="1"/>
            </a:lvl1pPr>
            <a:lvl2pPr marL="536559" indent="0">
              <a:lnSpc>
                <a:spcPct val="100000"/>
              </a:lnSpc>
              <a:spcBef>
                <a:spcPts val="300"/>
              </a:spcBef>
              <a:spcAft>
                <a:spcPts val="600"/>
              </a:spcAft>
              <a:buFont typeface="Wingdings" pitchFamily="2" charset="2"/>
              <a:buNone/>
              <a:defRPr sz="1300" b="1"/>
            </a:lvl2pPr>
            <a:lvl3pPr marL="1073117" indent="0">
              <a:lnSpc>
                <a:spcPct val="100000"/>
              </a:lnSpc>
              <a:spcBef>
                <a:spcPts val="300"/>
              </a:spcBef>
              <a:spcAft>
                <a:spcPts val="600"/>
              </a:spcAft>
              <a:buFont typeface="Wingdings" pitchFamily="2" charset="2"/>
              <a:buNone/>
              <a:defRPr sz="1300" b="1"/>
            </a:lvl3pPr>
            <a:lvl4pPr marL="1877955" indent="-268280">
              <a:lnSpc>
                <a:spcPct val="100000"/>
              </a:lnSpc>
              <a:spcBef>
                <a:spcPts val="300"/>
              </a:spcBef>
              <a:spcAft>
                <a:spcPts val="600"/>
              </a:spcAft>
              <a:buFont typeface="Wingdings" pitchFamily="2" charset="2"/>
              <a:buChar char="ü"/>
              <a:defRPr sz="1400" b="0"/>
            </a:lvl4pPr>
            <a:lvl5pPr marL="2414514" indent="-268280">
              <a:lnSpc>
                <a:spcPct val="100000"/>
              </a:lnSpc>
              <a:spcBef>
                <a:spcPts val="300"/>
              </a:spcBef>
              <a:spcAft>
                <a:spcPts val="600"/>
              </a:spcAft>
              <a:buFont typeface="Wingdings" pitchFamily="2" charset="2"/>
              <a:buChar char="ü"/>
              <a:defRPr sz="1400" b="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endParaRPr lang="en-GB" dirty="0"/>
          </a:p>
        </p:txBody>
      </p:sp>
      <p:sp>
        <p:nvSpPr>
          <p:cNvPr id="18" name="Content Placeholder 2">
            <a:extLst>
              <a:ext uri="{FF2B5EF4-FFF2-40B4-BE49-F238E27FC236}">
                <a16:creationId xmlns:a16="http://schemas.microsoft.com/office/drawing/2014/main" id="{9EDBFF4A-F839-0174-D1E3-69577DA9D482}"/>
              </a:ext>
            </a:extLst>
          </p:cNvPr>
          <p:cNvSpPr>
            <a:spLocks noGrp="1"/>
          </p:cNvSpPr>
          <p:nvPr>
            <p:ph sz="half" idx="30"/>
          </p:nvPr>
        </p:nvSpPr>
        <p:spPr>
          <a:xfrm>
            <a:off x="3881661" y="3773280"/>
            <a:ext cx="2376000" cy="1754001"/>
          </a:xfrm>
          <a:solidFill>
            <a:srgbClr val="D1EFF6"/>
          </a:solidFill>
        </p:spPr>
        <p:txBody>
          <a:bodyPr lIns="216000" tIns="216000" rIns="216000" bIns="216000" anchor="ctr" anchorCtr="0">
            <a:noAutofit/>
          </a:bodyPr>
          <a:lstStyle>
            <a:lvl1pPr marL="0" indent="0">
              <a:lnSpc>
                <a:spcPct val="100000"/>
              </a:lnSpc>
              <a:spcBef>
                <a:spcPts val="300"/>
              </a:spcBef>
              <a:spcAft>
                <a:spcPts val="600"/>
              </a:spcAft>
              <a:buFont typeface="Wingdings" pitchFamily="2" charset="2"/>
              <a:buNone/>
              <a:tabLst/>
              <a:defRPr sz="1300" b="1"/>
            </a:lvl1pPr>
            <a:lvl2pPr marL="536559" indent="0">
              <a:lnSpc>
                <a:spcPct val="100000"/>
              </a:lnSpc>
              <a:spcBef>
                <a:spcPts val="300"/>
              </a:spcBef>
              <a:spcAft>
                <a:spcPts val="600"/>
              </a:spcAft>
              <a:buFont typeface="Wingdings" pitchFamily="2" charset="2"/>
              <a:buNone/>
              <a:defRPr sz="1300" b="1"/>
            </a:lvl2pPr>
            <a:lvl3pPr marL="1073117" indent="0">
              <a:lnSpc>
                <a:spcPct val="100000"/>
              </a:lnSpc>
              <a:spcBef>
                <a:spcPts val="300"/>
              </a:spcBef>
              <a:spcAft>
                <a:spcPts val="600"/>
              </a:spcAft>
              <a:buFont typeface="Wingdings" pitchFamily="2" charset="2"/>
              <a:buNone/>
              <a:defRPr sz="1300" b="1"/>
            </a:lvl3pPr>
            <a:lvl4pPr marL="1877955" indent="-268280">
              <a:lnSpc>
                <a:spcPct val="100000"/>
              </a:lnSpc>
              <a:spcBef>
                <a:spcPts val="300"/>
              </a:spcBef>
              <a:spcAft>
                <a:spcPts val="600"/>
              </a:spcAft>
              <a:buFont typeface="Wingdings" pitchFamily="2" charset="2"/>
              <a:buChar char="ü"/>
              <a:defRPr sz="1400" b="0"/>
            </a:lvl4pPr>
            <a:lvl5pPr marL="2414514" indent="-268280">
              <a:lnSpc>
                <a:spcPct val="100000"/>
              </a:lnSpc>
              <a:spcBef>
                <a:spcPts val="300"/>
              </a:spcBef>
              <a:spcAft>
                <a:spcPts val="600"/>
              </a:spcAft>
              <a:buFont typeface="Wingdings" pitchFamily="2" charset="2"/>
              <a:buChar char="ü"/>
              <a:defRPr sz="1400" b="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endParaRPr lang="en-GB" dirty="0"/>
          </a:p>
        </p:txBody>
      </p:sp>
      <p:sp>
        <p:nvSpPr>
          <p:cNvPr id="20" name="H2">
            <a:extLst>
              <a:ext uri="{FF2B5EF4-FFF2-40B4-BE49-F238E27FC236}">
                <a16:creationId xmlns:a16="http://schemas.microsoft.com/office/drawing/2014/main" id="{7C95236C-C924-7A5B-12E4-5D5D04D9BB24}"/>
              </a:ext>
            </a:extLst>
          </p:cNvPr>
          <p:cNvSpPr>
            <a:spLocks noGrp="1"/>
          </p:cNvSpPr>
          <p:nvPr>
            <p:ph type="body" sz="quarter" idx="26" hasCustomPrompt="1"/>
          </p:nvPr>
        </p:nvSpPr>
        <p:spPr>
          <a:xfrm>
            <a:off x="1377573" y="5957310"/>
            <a:ext cx="4935747" cy="399600"/>
          </a:xfrm>
          <a:solidFill>
            <a:schemeClr val="accent1"/>
          </a:solidFill>
        </p:spPr>
        <p:txBody>
          <a:bodyPr lIns="144000" tIns="144000" rIns="144000" bIns="144000" anchor="ctr" anchorCtr="0">
            <a:noAutofit/>
          </a:bodyPr>
          <a:lstStyle>
            <a:lvl1pPr marL="0" indent="0">
              <a:buNone/>
              <a:defRPr sz="18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a:t>
            </a:r>
          </a:p>
        </p:txBody>
      </p:sp>
      <p:sp>
        <p:nvSpPr>
          <p:cNvPr id="16" name="Icon">
            <a:extLst>
              <a:ext uri="{FF2B5EF4-FFF2-40B4-BE49-F238E27FC236}">
                <a16:creationId xmlns:a16="http://schemas.microsoft.com/office/drawing/2014/main" id="{842E1DCF-FF43-02A1-2635-486A4251F2D1}"/>
              </a:ext>
              <a:ext uri="{C183D7F6-B498-43B3-948B-1728B52AA6E4}">
                <adec:decorative xmlns:adec="http://schemas.microsoft.com/office/drawing/2017/decorative" val="1"/>
              </a:ext>
            </a:extLst>
          </p:cNvPr>
          <p:cNvSpPr>
            <a:spLocks noGrp="1"/>
          </p:cNvSpPr>
          <p:nvPr>
            <p:ph type="pic" sz="quarter" idx="29" hasCustomPrompt="1"/>
          </p:nvPr>
        </p:nvSpPr>
        <p:spPr>
          <a:xfrm>
            <a:off x="476250" y="5932660"/>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8" name="Content Placeholder 2">
            <a:extLst>
              <a:ext uri="{FF2B5EF4-FFF2-40B4-BE49-F238E27FC236}">
                <a16:creationId xmlns:a16="http://schemas.microsoft.com/office/drawing/2014/main" id="{25EF278F-1E85-0C68-C97B-02E65AE47B05}"/>
              </a:ext>
            </a:extLst>
          </p:cNvPr>
          <p:cNvSpPr>
            <a:spLocks noGrp="1"/>
          </p:cNvSpPr>
          <p:nvPr>
            <p:ph sz="half" idx="25"/>
          </p:nvPr>
        </p:nvSpPr>
        <p:spPr>
          <a:xfrm>
            <a:off x="1377573" y="6647032"/>
            <a:ext cx="2368977" cy="1973853"/>
          </a:xfrm>
          <a:solidFill>
            <a:srgbClr val="E5EFF8"/>
          </a:solidFill>
        </p:spPr>
        <p:txBody>
          <a:bodyPr lIns="216000" tIns="216000" rIns="216000" bIns="216000" anchor="ctr" anchorCtr="0">
            <a:normAutofit/>
          </a:bodyPr>
          <a:lstStyle>
            <a:lvl1pPr marL="0" indent="0">
              <a:lnSpc>
                <a:spcPct val="100000"/>
              </a:lnSpc>
              <a:spcBef>
                <a:spcPts val="300"/>
              </a:spcBef>
              <a:spcAft>
                <a:spcPts val="600"/>
              </a:spcAft>
              <a:buFont typeface="Wingdings" pitchFamily="2" charset="2"/>
              <a:buNone/>
              <a:tabLst/>
              <a:defRPr sz="1300" b="1"/>
            </a:lvl1pPr>
            <a:lvl2pPr marL="536559" indent="0">
              <a:lnSpc>
                <a:spcPct val="100000"/>
              </a:lnSpc>
              <a:spcBef>
                <a:spcPts val="300"/>
              </a:spcBef>
              <a:spcAft>
                <a:spcPts val="600"/>
              </a:spcAft>
              <a:buNone/>
              <a:defRPr sz="1300" b="1"/>
            </a:lvl2pPr>
            <a:lvl3pPr marL="1073117" indent="0">
              <a:lnSpc>
                <a:spcPct val="100000"/>
              </a:lnSpc>
              <a:spcBef>
                <a:spcPts val="300"/>
              </a:spcBef>
              <a:spcAft>
                <a:spcPts val="600"/>
              </a:spcAft>
              <a:buNone/>
              <a:defRPr sz="1300" b="1"/>
            </a:lvl3pPr>
            <a:lvl4pPr>
              <a:lnSpc>
                <a:spcPct val="100000"/>
              </a:lnSpc>
              <a:spcBef>
                <a:spcPts val="300"/>
              </a:spcBef>
              <a:spcAft>
                <a:spcPts val="600"/>
              </a:spcAft>
              <a:defRPr sz="1400" b="0"/>
            </a:lvl4pPr>
            <a:lvl5pPr>
              <a:lnSpc>
                <a:spcPct val="100000"/>
              </a:lnSpc>
              <a:spcBef>
                <a:spcPts val="300"/>
              </a:spcBef>
              <a:spcAft>
                <a:spcPts val="600"/>
              </a:spcAft>
              <a:defRPr sz="1400" b="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p:txBody>
      </p:sp>
      <p:sp>
        <p:nvSpPr>
          <p:cNvPr id="35" name="Content Placeholder 2">
            <a:extLst>
              <a:ext uri="{FF2B5EF4-FFF2-40B4-BE49-F238E27FC236}">
                <a16:creationId xmlns:a16="http://schemas.microsoft.com/office/drawing/2014/main" id="{D81C66C2-BBDF-F544-F48C-DDB0BCFB2334}"/>
              </a:ext>
            </a:extLst>
          </p:cNvPr>
          <p:cNvSpPr>
            <a:spLocks noGrp="1"/>
          </p:cNvSpPr>
          <p:nvPr>
            <p:ph sz="half" idx="31"/>
          </p:nvPr>
        </p:nvSpPr>
        <p:spPr>
          <a:xfrm>
            <a:off x="3907537" y="6647032"/>
            <a:ext cx="2368977" cy="1973853"/>
          </a:xfrm>
          <a:solidFill>
            <a:srgbClr val="E5EFF8"/>
          </a:solidFill>
        </p:spPr>
        <p:txBody>
          <a:bodyPr lIns="216000" tIns="216000" rIns="216000" bIns="216000" anchor="ctr" anchorCtr="0">
            <a:normAutofit/>
          </a:bodyPr>
          <a:lstStyle>
            <a:lvl1pPr marL="0" indent="0">
              <a:lnSpc>
                <a:spcPct val="100000"/>
              </a:lnSpc>
              <a:spcBef>
                <a:spcPts val="300"/>
              </a:spcBef>
              <a:spcAft>
                <a:spcPts val="600"/>
              </a:spcAft>
              <a:buFont typeface="Wingdings" pitchFamily="2" charset="2"/>
              <a:buNone/>
              <a:tabLst/>
              <a:defRPr sz="1300" b="1"/>
            </a:lvl1pPr>
            <a:lvl2pPr marL="536559" indent="0">
              <a:lnSpc>
                <a:spcPct val="100000"/>
              </a:lnSpc>
              <a:spcBef>
                <a:spcPts val="300"/>
              </a:spcBef>
              <a:spcAft>
                <a:spcPts val="600"/>
              </a:spcAft>
              <a:buNone/>
              <a:defRPr sz="1300" b="1"/>
            </a:lvl2pPr>
            <a:lvl3pPr marL="1073117" indent="0">
              <a:lnSpc>
                <a:spcPct val="100000"/>
              </a:lnSpc>
              <a:spcBef>
                <a:spcPts val="300"/>
              </a:spcBef>
              <a:spcAft>
                <a:spcPts val="600"/>
              </a:spcAft>
              <a:buNone/>
              <a:defRPr sz="1300" b="1"/>
            </a:lvl3pPr>
            <a:lvl4pPr>
              <a:lnSpc>
                <a:spcPct val="100000"/>
              </a:lnSpc>
              <a:spcBef>
                <a:spcPts val="300"/>
              </a:spcBef>
              <a:spcAft>
                <a:spcPts val="600"/>
              </a:spcAft>
              <a:defRPr sz="1400" b="0"/>
            </a:lvl4pPr>
            <a:lvl5pPr>
              <a:lnSpc>
                <a:spcPct val="100000"/>
              </a:lnSpc>
              <a:spcBef>
                <a:spcPts val="300"/>
              </a:spcBef>
              <a:spcAft>
                <a:spcPts val="600"/>
              </a:spcAft>
              <a:defRPr sz="1400" b="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p:txBody>
      </p:sp>
      <p:sp>
        <p:nvSpPr>
          <p:cNvPr id="42" name="Footer Placeholder 4">
            <a:extLst>
              <a:ext uri="{FF2B5EF4-FFF2-40B4-BE49-F238E27FC236}">
                <a16:creationId xmlns:a16="http://schemas.microsoft.com/office/drawing/2014/main" id="{B8D6A2ED-B50B-AE52-5EFA-B4FEF1E00BD1}"/>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3" name="Slide Number Placeholder 5">
            <a:extLst>
              <a:ext uri="{FF2B5EF4-FFF2-40B4-BE49-F238E27FC236}">
                <a16:creationId xmlns:a16="http://schemas.microsoft.com/office/drawing/2014/main" id="{31EC3BCD-63F3-5D97-EE51-069FCFBAE9FC}"/>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716171757"/>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wo Heading - 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F55AACD-6E50-A211-94F0-F35C28E16AFE}"/>
              </a:ext>
            </a:extLst>
          </p:cNvPr>
          <p:cNvSpPr>
            <a:spLocks noGrp="1"/>
          </p:cNvSpPr>
          <p:nvPr>
            <p:ph type="title" hasCustomPrompt="1"/>
          </p:nvPr>
        </p:nvSpPr>
        <p:spPr>
          <a:xfrm>
            <a:off x="505332" y="3102303"/>
            <a:ext cx="5771182" cy="399601"/>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3" name="Content Placeholder 2"/>
          <p:cNvSpPr>
            <a:spLocks noGrp="1"/>
          </p:cNvSpPr>
          <p:nvPr>
            <p:ph sz="half" idx="1"/>
          </p:nvPr>
        </p:nvSpPr>
        <p:spPr>
          <a:xfrm>
            <a:off x="476250" y="3693617"/>
            <a:ext cx="5800265" cy="2438055"/>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H2">
            <a:extLst>
              <a:ext uri="{FF2B5EF4-FFF2-40B4-BE49-F238E27FC236}">
                <a16:creationId xmlns:a16="http://schemas.microsoft.com/office/drawing/2014/main" id="{D02CAA7A-4D79-E574-C899-19788B6B59F8}"/>
              </a:ext>
            </a:extLst>
          </p:cNvPr>
          <p:cNvSpPr>
            <a:spLocks noGrp="1"/>
          </p:cNvSpPr>
          <p:nvPr>
            <p:ph type="body" sz="quarter" idx="24" hasCustomPrompt="1"/>
          </p:nvPr>
        </p:nvSpPr>
        <p:spPr>
          <a:xfrm>
            <a:off x="476250" y="6424329"/>
            <a:ext cx="5800266" cy="301593"/>
          </a:xfrm>
          <a:solidFill>
            <a:srgbClr val="41B6E6"/>
          </a:solidFill>
        </p:spPr>
        <p:txBody>
          <a:bodyPr lIns="108000" tIns="144000" rIns="144000" bIns="144000" anchor="ctr" anchorCtr="0">
            <a:noAutofit/>
          </a:bodyPr>
          <a:lstStyle>
            <a:lvl1pPr marL="0" indent="0">
              <a:buNone/>
              <a:defRPr sz="18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H2</a:t>
            </a:r>
          </a:p>
        </p:txBody>
      </p:sp>
      <p:sp>
        <p:nvSpPr>
          <p:cNvPr id="22" name="Content Placeholder 2">
            <a:extLst>
              <a:ext uri="{FF2B5EF4-FFF2-40B4-BE49-F238E27FC236}">
                <a16:creationId xmlns:a16="http://schemas.microsoft.com/office/drawing/2014/main" id="{DFFBCAFD-7D74-F325-B4F7-50A8DB99BF6F}"/>
              </a:ext>
            </a:extLst>
          </p:cNvPr>
          <p:cNvSpPr>
            <a:spLocks noGrp="1"/>
          </p:cNvSpPr>
          <p:nvPr>
            <p:ph sz="half" idx="23"/>
          </p:nvPr>
        </p:nvSpPr>
        <p:spPr>
          <a:xfrm>
            <a:off x="476250" y="6925841"/>
            <a:ext cx="5800265" cy="2068953"/>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Footer Placeholder 4">
            <a:extLst>
              <a:ext uri="{FF2B5EF4-FFF2-40B4-BE49-F238E27FC236}">
                <a16:creationId xmlns:a16="http://schemas.microsoft.com/office/drawing/2014/main" id="{8A788FEF-74A3-08AC-3FB7-D420316470F2}"/>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0" name="Slide Number Placeholder 5">
            <a:extLst>
              <a:ext uri="{FF2B5EF4-FFF2-40B4-BE49-F238E27FC236}">
                <a16:creationId xmlns:a16="http://schemas.microsoft.com/office/drawing/2014/main" id="{C9309792-7C11-0D74-B820-7BFA536A213C}"/>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627783263"/>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wo Heading - Two Content + Ico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137966C-7C4B-5E8D-85F1-0529B63C93F0}"/>
              </a:ext>
            </a:extLst>
          </p:cNvPr>
          <p:cNvSpPr>
            <a:spLocks noGrp="1"/>
          </p:cNvSpPr>
          <p:nvPr>
            <p:ph type="title" hasCustomPrompt="1"/>
          </p:nvPr>
        </p:nvSpPr>
        <p:spPr>
          <a:xfrm>
            <a:off x="1412773" y="3102303"/>
            <a:ext cx="4863741" cy="399601"/>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8" name="Icon">
            <a:extLst>
              <a:ext uri="{FF2B5EF4-FFF2-40B4-BE49-F238E27FC236}">
                <a16:creationId xmlns:a16="http://schemas.microsoft.com/office/drawing/2014/main" id="{8F2F0D24-2836-A7F4-A343-AA81E2CD78FE}"/>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5" y="3682859"/>
            <a:ext cx="4863740" cy="2438055"/>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H2">
            <a:extLst>
              <a:ext uri="{FF2B5EF4-FFF2-40B4-BE49-F238E27FC236}">
                <a16:creationId xmlns:a16="http://schemas.microsoft.com/office/drawing/2014/main" id="{D02CAA7A-4D79-E574-C899-19788B6B59F8}"/>
              </a:ext>
            </a:extLst>
          </p:cNvPr>
          <p:cNvSpPr>
            <a:spLocks noGrp="1"/>
          </p:cNvSpPr>
          <p:nvPr>
            <p:ph type="body" sz="quarter" idx="24" hasCustomPrompt="1"/>
          </p:nvPr>
        </p:nvSpPr>
        <p:spPr>
          <a:xfrm>
            <a:off x="1412774" y="6424329"/>
            <a:ext cx="4863741" cy="301593"/>
          </a:xfrm>
          <a:solidFill>
            <a:schemeClr val="accent6"/>
          </a:solidFill>
        </p:spPr>
        <p:txBody>
          <a:bodyPr lIns="144000" tIns="144000" rIns="144000" bIns="144000" anchor="ctr" anchorCtr="0">
            <a:noAutofit/>
          </a:bodyPr>
          <a:lstStyle>
            <a:lvl1pPr marL="0" indent="0">
              <a:buNone/>
              <a:defRPr sz="18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H2</a:t>
            </a:r>
          </a:p>
        </p:txBody>
      </p:sp>
      <p:sp>
        <p:nvSpPr>
          <p:cNvPr id="19" name="Icon">
            <a:extLst>
              <a:ext uri="{FF2B5EF4-FFF2-40B4-BE49-F238E27FC236}">
                <a16:creationId xmlns:a16="http://schemas.microsoft.com/office/drawing/2014/main" id="{F9FD79AD-08BF-7743-57D4-E4D3C48AA752}"/>
              </a:ext>
              <a:ext uri="{C183D7F6-B498-43B3-948B-1728B52AA6E4}">
                <adec:decorative xmlns:adec="http://schemas.microsoft.com/office/drawing/2017/decorative" val="1"/>
              </a:ext>
            </a:extLst>
          </p:cNvPr>
          <p:cNvSpPr>
            <a:spLocks noGrp="1"/>
          </p:cNvSpPr>
          <p:nvPr>
            <p:ph type="pic" sz="quarter" idx="28" hasCustomPrompt="1"/>
          </p:nvPr>
        </p:nvSpPr>
        <p:spPr>
          <a:xfrm>
            <a:off x="476249" y="6424326"/>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22" name="Content Placeholder 2">
            <a:extLst>
              <a:ext uri="{FF2B5EF4-FFF2-40B4-BE49-F238E27FC236}">
                <a16:creationId xmlns:a16="http://schemas.microsoft.com/office/drawing/2014/main" id="{DFFBCAFD-7D74-F325-B4F7-50A8DB99BF6F}"/>
              </a:ext>
            </a:extLst>
          </p:cNvPr>
          <p:cNvSpPr>
            <a:spLocks noGrp="1"/>
          </p:cNvSpPr>
          <p:nvPr>
            <p:ph sz="half" idx="23"/>
          </p:nvPr>
        </p:nvSpPr>
        <p:spPr>
          <a:xfrm>
            <a:off x="1412775" y="6925841"/>
            <a:ext cx="4863740" cy="2068953"/>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Footer Placeholder 4">
            <a:extLst>
              <a:ext uri="{FF2B5EF4-FFF2-40B4-BE49-F238E27FC236}">
                <a16:creationId xmlns:a16="http://schemas.microsoft.com/office/drawing/2014/main" id="{26BF7E87-E77F-1B24-9474-3B47978AD9E8}"/>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4" name="Slide Number Placeholder 5">
            <a:extLst>
              <a:ext uri="{FF2B5EF4-FFF2-40B4-BE49-F238E27FC236}">
                <a16:creationId xmlns:a16="http://schemas.microsoft.com/office/drawing/2014/main" id="{6C5E2B11-2374-47C4-EA5E-4F6F3EDECC56}"/>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695885573"/>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One Heading - One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AEF8FBAD-C544-E043-0278-ECB7DDC4CFA6}"/>
              </a:ext>
            </a:extLst>
          </p:cNvPr>
          <p:cNvSpPr>
            <a:spLocks noGrp="1"/>
          </p:cNvSpPr>
          <p:nvPr>
            <p:ph type="title" hasCustomPrompt="1"/>
          </p:nvPr>
        </p:nvSpPr>
        <p:spPr>
          <a:xfrm>
            <a:off x="505332" y="3102303"/>
            <a:ext cx="5771182" cy="61200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br>
              <a:rPr lang="en-US" dirty="0"/>
            </a:br>
            <a:r>
              <a:rPr lang="en-US" dirty="0"/>
              <a:t>H1</a:t>
            </a:r>
            <a:endParaRPr lang="en-GB" dirty="0"/>
          </a:p>
        </p:txBody>
      </p:sp>
      <p:sp>
        <p:nvSpPr>
          <p:cNvPr id="3" name="Content Placeholder 2"/>
          <p:cNvSpPr>
            <a:spLocks noGrp="1"/>
          </p:cNvSpPr>
          <p:nvPr>
            <p:ph sz="half" idx="1"/>
          </p:nvPr>
        </p:nvSpPr>
        <p:spPr>
          <a:xfrm>
            <a:off x="476249" y="3923307"/>
            <a:ext cx="5800266" cy="5148012"/>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Footer Placeholder 4">
            <a:extLst>
              <a:ext uri="{FF2B5EF4-FFF2-40B4-BE49-F238E27FC236}">
                <a16:creationId xmlns:a16="http://schemas.microsoft.com/office/drawing/2014/main" id="{9858452A-58FA-41C3-000B-2AE958B8037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4" name="Slide Number Placeholder 5">
            <a:extLst>
              <a:ext uri="{FF2B5EF4-FFF2-40B4-BE49-F238E27FC236}">
                <a16:creationId xmlns:a16="http://schemas.microsoft.com/office/drawing/2014/main" id="{C35C09DE-483F-B21B-CC12-961A9C40FCCB}"/>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75598267"/>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One Heading - One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AEF8FBAD-C544-E043-0278-ECB7DDC4CFA6}"/>
              </a:ext>
            </a:extLst>
          </p:cNvPr>
          <p:cNvSpPr>
            <a:spLocks noGrp="1"/>
          </p:cNvSpPr>
          <p:nvPr>
            <p:ph type="title" hasCustomPrompt="1"/>
          </p:nvPr>
        </p:nvSpPr>
        <p:spPr>
          <a:xfrm>
            <a:off x="505332" y="3102303"/>
            <a:ext cx="5771182" cy="61200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3" name="Content Placeholder 2"/>
          <p:cNvSpPr>
            <a:spLocks noGrp="1"/>
          </p:cNvSpPr>
          <p:nvPr>
            <p:ph sz="half" idx="1"/>
          </p:nvPr>
        </p:nvSpPr>
        <p:spPr>
          <a:xfrm>
            <a:off x="476249" y="3923307"/>
            <a:ext cx="5800266" cy="5148012"/>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Footer Placeholder 4">
            <a:extLst>
              <a:ext uri="{FF2B5EF4-FFF2-40B4-BE49-F238E27FC236}">
                <a16:creationId xmlns:a16="http://schemas.microsoft.com/office/drawing/2014/main" id="{9858452A-58FA-41C3-000B-2AE958B8037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4" name="Slide Number Placeholder 5">
            <a:extLst>
              <a:ext uri="{FF2B5EF4-FFF2-40B4-BE49-F238E27FC236}">
                <a16:creationId xmlns:a16="http://schemas.microsoft.com/office/drawing/2014/main" id="{C35C09DE-483F-B21B-CC12-961A9C40FCCB}"/>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742082567"/>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One Heading - One Content - Ico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222C982-1B33-DFD8-A529-C40464E28AF5}"/>
              </a:ext>
            </a:extLst>
          </p:cNvPr>
          <p:cNvSpPr>
            <a:spLocks noGrp="1"/>
          </p:cNvSpPr>
          <p:nvPr>
            <p:ph type="title" hasCustomPrompt="1"/>
          </p:nvPr>
        </p:nvSpPr>
        <p:spPr>
          <a:xfrm>
            <a:off x="1412774" y="3102303"/>
            <a:ext cx="4863740" cy="61200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8" name="Icon">
            <a:extLst>
              <a:ext uri="{FF2B5EF4-FFF2-40B4-BE49-F238E27FC236}">
                <a16:creationId xmlns:a16="http://schemas.microsoft.com/office/drawing/2014/main" id="{8F2F0D24-2836-A7F4-A343-AA81E2CD78FE}"/>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 name="Content Placeholder 2"/>
          <p:cNvSpPr>
            <a:spLocks noGrp="1"/>
          </p:cNvSpPr>
          <p:nvPr>
            <p:ph sz="half" idx="1"/>
          </p:nvPr>
        </p:nvSpPr>
        <p:spPr>
          <a:xfrm>
            <a:off x="1412775" y="3923307"/>
            <a:ext cx="4863740" cy="5148012"/>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Footer Placeholder 4">
            <a:extLst>
              <a:ext uri="{FF2B5EF4-FFF2-40B4-BE49-F238E27FC236}">
                <a16:creationId xmlns:a16="http://schemas.microsoft.com/office/drawing/2014/main" id="{9858452A-58FA-41C3-000B-2AE958B8037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4" name="Slide Number Placeholder 5">
            <a:extLst>
              <a:ext uri="{FF2B5EF4-FFF2-40B4-BE49-F238E27FC236}">
                <a16:creationId xmlns:a16="http://schemas.microsoft.com/office/drawing/2014/main" id="{C35C09DE-483F-B21B-CC12-961A9C40FCCB}"/>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39816824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One Heading - One Content - Ico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222C982-1B33-DFD8-A529-C40464E28AF5}"/>
              </a:ext>
            </a:extLst>
          </p:cNvPr>
          <p:cNvSpPr>
            <a:spLocks noGrp="1"/>
          </p:cNvSpPr>
          <p:nvPr>
            <p:ph type="title" hasCustomPrompt="1"/>
          </p:nvPr>
        </p:nvSpPr>
        <p:spPr>
          <a:xfrm>
            <a:off x="1412774" y="3102303"/>
            <a:ext cx="4863740" cy="61200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8" name="Icon">
            <a:extLst>
              <a:ext uri="{FF2B5EF4-FFF2-40B4-BE49-F238E27FC236}">
                <a16:creationId xmlns:a16="http://schemas.microsoft.com/office/drawing/2014/main" id="{8F2F0D24-2836-A7F4-A343-AA81E2CD78FE}"/>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 name="Content Placeholder 2"/>
          <p:cNvSpPr>
            <a:spLocks noGrp="1"/>
          </p:cNvSpPr>
          <p:nvPr>
            <p:ph sz="half" idx="1"/>
          </p:nvPr>
        </p:nvSpPr>
        <p:spPr>
          <a:xfrm>
            <a:off x="1412775" y="3923307"/>
            <a:ext cx="4863740" cy="5148012"/>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Footer Placeholder 4">
            <a:extLst>
              <a:ext uri="{FF2B5EF4-FFF2-40B4-BE49-F238E27FC236}">
                <a16:creationId xmlns:a16="http://schemas.microsoft.com/office/drawing/2014/main" id="{9858452A-58FA-41C3-000B-2AE958B8037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4" name="Slide Number Placeholder 5">
            <a:extLst>
              <a:ext uri="{FF2B5EF4-FFF2-40B4-BE49-F238E27FC236}">
                <a16:creationId xmlns:a16="http://schemas.microsoft.com/office/drawing/2014/main" id="{C35C09DE-483F-B21B-CC12-961A9C40FCCB}"/>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554446904"/>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One Heading - One Content +pictur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AD18D1D-A0A3-DCB0-26E0-B7845B346BD5}"/>
              </a:ext>
            </a:extLst>
          </p:cNvPr>
          <p:cNvSpPr>
            <a:spLocks noGrp="1"/>
          </p:cNvSpPr>
          <p:nvPr>
            <p:ph type="title" hasCustomPrompt="1"/>
          </p:nvPr>
        </p:nvSpPr>
        <p:spPr>
          <a:xfrm>
            <a:off x="476248" y="3102303"/>
            <a:ext cx="5800266" cy="61200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7" name="Picture Placeholder 15">
            <a:extLst>
              <a:ext uri="{FF2B5EF4-FFF2-40B4-BE49-F238E27FC236}">
                <a16:creationId xmlns:a16="http://schemas.microsoft.com/office/drawing/2014/main" id="{9B533CDF-1A6C-5069-1CB3-D6B5FA819BA9}"/>
              </a:ext>
            </a:extLst>
          </p:cNvPr>
          <p:cNvSpPr>
            <a:spLocks noGrp="1"/>
          </p:cNvSpPr>
          <p:nvPr>
            <p:ph type="pic" sz="quarter" idx="28" hasCustomPrompt="1"/>
          </p:nvPr>
        </p:nvSpPr>
        <p:spPr>
          <a:xfrm>
            <a:off x="4457541" y="3954035"/>
            <a:ext cx="1863062" cy="1863062"/>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3" name="Content Placeholder 2"/>
          <p:cNvSpPr>
            <a:spLocks noGrp="1"/>
          </p:cNvSpPr>
          <p:nvPr>
            <p:ph sz="half" idx="1"/>
          </p:nvPr>
        </p:nvSpPr>
        <p:spPr>
          <a:xfrm>
            <a:off x="476249" y="3927236"/>
            <a:ext cx="5800266" cy="5148012"/>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Footer Placeholder 4">
            <a:extLst>
              <a:ext uri="{FF2B5EF4-FFF2-40B4-BE49-F238E27FC236}">
                <a16:creationId xmlns:a16="http://schemas.microsoft.com/office/drawing/2014/main" id="{86A77A6C-8E58-E178-F8C4-22CA1CA8769B}"/>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2" name="Slide Number Placeholder 5">
            <a:extLst>
              <a:ext uri="{FF2B5EF4-FFF2-40B4-BE49-F238E27FC236}">
                <a16:creationId xmlns:a16="http://schemas.microsoft.com/office/drawing/2014/main" id="{A570B21F-6449-F654-721D-F3CCDD5D3D9E}"/>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057908099"/>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One Heading - One Content +picture - Icon">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F8C7691-94F0-EFC4-F3E3-034A062CC3E1}"/>
              </a:ext>
            </a:extLst>
          </p:cNvPr>
          <p:cNvSpPr>
            <a:spLocks noGrp="1"/>
          </p:cNvSpPr>
          <p:nvPr>
            <p:ph type="title" hasCustomPrompt="1"/>
          </p:nvPr>
        </p:nvSpPr>
        <p:spPr>
          <a:xfrm>
            <a:off x="1412774" y="3102303"/>
            <a:ext cx="4863740" cy="61200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8" name="Icon">
            <a:extLst>
              <a:ext uri="{FF2B5EF4-FFF2-40B4-BE49-F238E27FC236}">
                <a16:creationId xmlns:a16="http://schemas.microsoft.com/office/drawing/2014/main" id="{8F2F0D24-2836-A7F4-A343-AA81E2CD78FE}"/>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7" name="Picture Placeholder 15">
            <a:extLst>
              <a:ext uri="{FF2B5EF4-FFF2-40B4-BE49-F238E27FC236}">
                <a16:creationId xmlns:a16="http://schemas.microsoft.com/office/drawing/2014/main" id="{9B533CDF-1A6C-5069-1CB3-D6B5FA819BA9}"/>
              </a:ext>
            </a:extLst>
          </p:cNvPr>
          <p:cNvSpPr>
            <a:spLocks noGrp="1"/>
          </p:cNvSpPr>
          <p:nvPr>
            <p:ph type="pic" sz="quarter" idx="28" hasCustomPrompt="1"/>
          </p:nvPr>
        </p:nvSpPr>
        <p:spPr>
          <a:xfrm>
            <a:off x="4457541" y="3954035"/>
            <a:ext cx="1863062" cy="1863062"/>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3" name="Content Placeholder 2"/>
          <p:cNvSpPr>
            <a:spLocks noGrp="1"/>
          </p:cNvSpPr>
          <p:nvPr>
            <p:ph sz="half" idx="1"/>
          </p:nvPr>
        </p:nvSpPr>
        <p:spPr>
          <a:xfrm>
            <a:off x="1412775" y="3927236"/>
            <a:ext cx="4863740" cy="5148012"/>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err="1"/>
              <a:t>Fourtsh</a:t>
            </a:r>
            <a:r>
              <a:rPr lang="en-US" dirty="0"/>
              <a:t> level</a:t>
            </a:r>
          </a:p>
          <a:p>
            <a:pPr lvl="4"/>
            <a:r>
              <a:rPr lang="en-US" dirty="0"/>
              <a:t>Fifth level</a:t>
            </a:r>
            <a:endParaRPr lang="en-GB" dirty="0"/>
          </a:p>
        </p:txBody>
      </p:sp>
      <p:sp>
        <p:nvSpPr>
          <p:cNvPr id="21" name="Footer Placeholder 4">
            <a:extLst>
              <a:ext uri="{FF2B5EF4-FFF2-40B4-BE49-F238E27FC236}">
                <a16:creationId xmlns:a16="http://schemas.microsoft.com/office/drawing/2014/main" id="{86A77A6C-8E58-E178-F8C4-22CA1CA8769B}"/>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2" name="Slide Number Placeholder 5">
            <a:extLst>
              <a:ext uri="{FF2B5EF4-FFF2-40B4-BE49-F238E27FC236}">
                <a16:creationId xmlns:a16="http://schemas.microsoft.com/office/drawing/2014/main" id="{A570B21F-6449-F654-721D-F3CCDD5D3D9E}"/>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965280895"/>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One Heading - One Content +picture - Ico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3C2E2593-5DC4-99DF-0DDD-AA3637EEF0CD}"/>
              </a:ext>
            </a:extLst>
          </p:cNvPr>
          <p:cNvSpPr>
            <a:spLocks noGrp="1"/>
          </p:cNvSpPr>
          <p:nvPr>
            <p:ph type="title" hasCustomPrompt="1"/>
          </p:nvPr>
        </p:nvSpPr>
        <p:spPr>
          <a:xfrm>
            <a:off x="1412774" y="3102303"/>
            <a:ext cx="4863740" cy="61200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8" name="Icon">
            <a:extLst>
              <a:ext uri="{FF2B5EF4-FFF2-40B4-BE49-F238E27FC236}">
                <a16:creationId xmlns:a16="http://schemas.microsoft.com/office/drawing/2014/main" id="{8F2F0D24-2836-A7F4-A343-AA81E2CD78FE}"/>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 name="Content Placeholder 2"/>
          <p:cNvSpPr>
            <a:spLocks noGrp="1"/>
          </p:cNvSpPr>
          <p:nvPr>
            <p:ph sz="half" idx="1"/>
          </p:nvPr>
        </p:nvSpPr>
        <p:spPr>
          <a:xfrm>
            <a:off x="1412775" y="3927235"/>
            <a:ext cx="4863740" cy="2936447"/>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Picture Placeholder 15">
            <a:extLst>
              <a:ext uri="{FF2B5EF4-FFF2-40B4-BE49-F238E27FC236}">
                <a16:creationId xmlns:a16="http://schemas.microsoft.com/office/drawing/2014/main" id="{9B533CDF-1A6C-5069-1CB3-D6B5FA819BA9}"/>
              </a:ext>
            </a:extLst>
          </p:cNvPr>
          <p:cNvSpPr>
            <a:spLocks noGrp="1"/>
          </p:cNvSpPr>
          <p:nvPr>
            <p:ph type="pic" sz="quarter" idx="28" hasCustomPrompt="1"/>
          </p:nvPr>
        </p:nvSpPr>
        <p:spPr>
          <a:xfrm>
            <a:off x="3888968" y="6551308"/>
            <a:ext cx="2387547" cy="2387547"/>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4" name="Oval 3">
            <a:extLst>
              <a:ext uri="{FF2B5EF4-FFF2-40B4-BE49-F238E27FC236}">
                <a16:creationId xmlns:a16="http://schemas.microsoft.com/office/drawing/2014/main" id="{94C01740-29D9-737E-238D-A25D2B0422BF}"/>
              </a:ext>
              <a:ext uri="{C183D7F6-B498-43B3-948B-1728B52AA6E4}">
                <adec:decorative xmlns:adec="http://schemas.microsoft.com/office/drawing/2017/decorative" val="1"/>
              </a:ext>
            </a:extLst>
          </p:cNvPr>
          <p:cNvSpPr/>
          <p:nvPr userDrawn="1"/>
        </p:nvSpPr>
        <p:spPr>
          <a:xfrm>
            <a:off x="2996992" y="8176083"/>
            <a:ext cx="647006" cy="6470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val 1">
            <a:extLst>
              <a:ext uri="{FF2B5EF4-FFF2-40B4-BE49-F238E27FC236}">
                <a16:creationId xmlns:a16="http://schemas.microsoft.com/office/drawing/2014/main" id="{BC133A67-987C-CC1A-BC2F-E5973EA44FE7}"/>
              </a:ext>
              <a:ext uri="{C183D7F6-B498-43B3-948B-1728B52AA6E4}">
                <adec:decorative xmlns:adec="http://schemas.microsoft.com/office/drawing/2017/decorative" val="1"/>
              </a:ext>
            </a:extLst>
          </p:cNvPr>
          <p:cNvSpPr/>
          <p:nvPr userDrawn="1"/>
        </p:nvSpPr>
        <p:spPr>
          <a:xfrm>
            <a:off x="2091223" y="8074690"/>
            <a:ext cx="321928" cy="3219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Slide Number Placeholder 5">
            <a:extLst>
              <a:ext uri="{FF2B5EF4-FFF2-40B4-BE49-F238E27FC236}">
                <a16:creationId xmlns:a16="http://schemas.microsoft.com/office/drawing/2014/main" id="{A570B21F-6449-F654-721D-F3CCDD5D3D9E}"/>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
        <p:nvSpPr>
          <p:cNvPr id="21" name="Footer Placeholder 4">
            <a:extLst>
              <a:ext uri="{FF2B5EF4-FFF2-40B4-BE49-F238E27FC236}">
                <a16:creationId xmlns:a16="http://schemas.microsoft.com/office/drawing/2014/main" id="{86A77A6C-8E58-E178-F8C4-22CA1CA8769B}"/>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Tree>
    <p:extLst>
      <p:ext uri="{BB962C8B-B14F-4D97-AF65-F5344CB8AC3E}">
        <p14:creationId xmlns:p14="http://schemas.microsoft.com/office/powerpoint/2010/main" val="75037396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One Heading - One Content +picture - Ico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C1EB9BC3-23EC-5CE5-16F6-1F33B8C88DDE}"/>
              </a:ext>
            </a:extLst>
          </p:cNvPr>
          <p:cNvSpPr>
            <a:spLocks noGrp="1"/>
          </p:cNvSpPr>
          <p:nvPr>
            <p:ph type="title" hasCustomPrompt="1"/>
          </p:nvPr>
        </p:nvSpPr>
        <p:spPr>
          <a:xfrm>
            <a:off x="1412774" y="3102303"/>
            <a:ext cx="4863740" cy="410537"/>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8" name="icon">
            <a:extLst>
              <a:ext uri="{FF2B5EF4-FFF2-40B4-BE49-F238E27FC236}">
                <a16:creationId xmlns:a16="http://schemas.microsoft.com/office/drawing/2014/main" id="{8F2F0D24-2836-A7F4-A343-AA81E2CD78FE}"/>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 name="Content Placeholder 2"/>
          <p:cNvSpPr>
            <a:spLocks noGrp="1"/>
          </p:cNvSpPr>
          <p:nvPr>
            <p:ph sz="half" idx="1"/>
          </p:nvPr>
        </p:nvSpPr>
        <p:spPr>
          <a:xfrm>
            <a:off x="1412775" y="3788239"/>
            <a:ext cx="4863740" cy="2936447"/>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Picture Placeholder 15">
            <a:extLst>
              <a:ext uri="{FF2B5EF4-FFF2-40B4-BE49-F238E27FC236}">
                <a16:creationId xmlns:a16="http://schemas.microsoft.com/office/drawing/2014/main" id="{9B533CDF-1A6C-5069-1CB3-D6B5FA819BA9}"/>
              </a:ext>
            </a:extLst>
          </p:cNvPr>
          <p:cNvSpPr>
            <a:spLocks noGrp="1"/>
          </p:cNvSpPr>
          <p:nvPr>
            <p:ph type="pic" sz="quarter" idx="28" hasCustomPrompt="1"/>
          </p:nvPr>
        </p:nvSpPr>
        <p:spPr>
          <a:xfrm>
            <a:off x="3888968" y="6551308"/>
            <a:ext cx="2387547" cy="2387547"/>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4" name="Oval 3">
            <a:extLst>
              <a:ext uri="{FF2B5EF4-FFF2-40B4-BE49-F238E27FC236}">
                <a16:creationId xmlns:a16="http://schemas.microsoft.com/office/drawing/2014/main" id="{94C01740-29D9-737E-238D-A25D2B0422BF}"/>
              </a:ext>
              <a:ext uri="{C183D7F6-B498-43B3-948B-1728B52AA6E4}">
                <adec:decorative xmlns:adec="http://schemas.microsoft.com/office/drawing/2017/decorative" val="1"/>
              </a:ext>
            </a:extLst>
          </p:cNvPr>
          <p:cNvSpPr/>
          <p:nvPr userDrawn="1"/>
        </p:nvSpPr>
        <p:spPr>
          <a:xfrm>
            <a:off x="2996992" y="8176083"/>
            <a:ext cx="647006" cy="6470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val 1">
            <a:extLst>
              <a:ext uri="{FF2B5EF4-FFF2-40B4-BE49-F238E27FC236}">
                <a16:creationId xmlns:a16="http://schemas.microsoft.com/office/drawing/2014/main" id="{BC133A67-987C-CC1A-BC2F-E5973EA44FE7}"/>
              </a:ext>
              <a:ext uri="{C183D7F6-B498-43B3-948B-1728B52AA6E4}">
                <adec:decorative xmlns:adec="http://schemas.microsoft.com/office/drawing/2017/decorative" val="1"/>
              </a:ext>
            </a:extLst>
          </p:cNvPr>
          <p:cNvSpPr/>
          <p:nvPr userDrawn="1"/>
        </p:nvSpPr>
        <p:spPr>
          <a:xfrm>
            <a:off x="2091223" y="8074690"/>
            <a:ext cx="321928" cy="3219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ooter Placeholder 4">
            <a:extLst>
              <a:ext uri="{FF2B5EF4-FFF2-40B4-BE49-F238E27FC236}">
                <a16:creationId xmlns:a16="http://schemas.microsoft.com/office/drawing/2014/main" id="{86A77A6C-8E58-E178-F8C4-22CA1CA8769B}"/>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2" name="Slide Number Placeholder 5">
            <a:extLst>
              <a:ext uri="{FF2B5EF4-FFF2-40B4-BE49-F238E27FC236}">
                <a16:creationId xmlns:a16="http://schemas.microsoft.com/office/drawing/2014/main" id="{A570B21F-6449-F654-721D-F3CCDD5D3D9E}"/>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479003460"/>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One Heading - Two Content bullets +Pictur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6D01FF3-9ECE-BEF8-3D9C-7B137890B4E0}"/>
              </a:ext>
            </a:extLst>
          </p:cNvPr>
          <p:cNvSpPr>
            <a:spLocks noGrp="1"/>
          </p:cNvSpPr>
          <p:nvPr>
            <p:ph type="title" hasCustomPrompt="1"/>
          </p:nvPr>
        </p:nvSpPr>
        <p:spPr>
          <a:xfrm>
            <a:off x="505332" y="3102302"/>
            <a:ext cx="5771182" cy="61200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br>
              <a:rPr lang="en-US" dirty="0"/>
            </a:br>
            <a:r>
              <a:rPr lang="en-US" dirty="0"/>
              <a:t>H1</a:t>
            </a:r>
            <a:endParaRPr lang="en-GB" dirty="0"/>
          </a:p>
        </p:txBody>
      </p:sp>
      <p:sp>
        <p:nvSpPr>
          <p:cNvPr id="3" name="Content Placeholder 2"/>
          <p:cNvSpPr>
            <a:spLocks noGrp="1"/>
          </p:cNvSpPr>
          <p:nvPr>
            <p:ph sz="half" idx="1"/>
          </p:nvPr>
        </p:nvSpPr>
        <p:spPr>
          <a:xfrm>
            <a:off x="512734" y="3892236"/>
            <a:ext cx="3708354" cy="1098867"/>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7" name="Picture Placeholder 15">
            <a:extLst>
              <a:ext uri="{FF2B5EF4-FFF2-40B4-BE49-F238E27FC236}">
                <a16:creationId xmlns:a16="http://schemas.microsoft.com/office/drawing/2014/main" id="{9B533CDF-1A6C-5069-1CB3-D6B5FA819BA9}"/>
              </a:ext>
            </a:extLst>
          </p:cNvPr>
          <p:cNvSpPr>
            <a:spLocks noGrp="1"/>
          </p:cNvSpPr>
          <p:nvPr>
            <p:ph type="pic" sz="quarter" idx="28" hasCustomPrompt="1"/>
          </p:nvPr>
        </p:nvSpPr>
        <p:spPr>
          <a:xfrm>
            <a:off x="4413453" y="3919035"/>
            <a:ext cx="1863062" cy="1863062"/>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20" name="icon 1">
            <a:extLst>
              <a:ext uri="{FF2B5EF4-FFF2-40B4-BE49-F238E27FC236}">
                <a16:creationId xmlns:a16="http://schemas.microsoft.com/office/drawing/2014/main" id="{F15CF062-34EA-41EF-CA21-8F41E4E6646F}"/>
              </a:ext>
              <a:ext uri="{C183D7F6-B498-43B3-948B-1728B52AA6E4}">
                <adec:decorative xmlns:adec="http://schemas.microsoft.com/office/drawing/2017/decorative" val="1"/>
              </a:ext>
            </a:extLst>
          </p:cNvPr>
          <p:cNvSpPr>
            <a:spLocks noGrp="1"/>
          </p:cNvSpPr>
          <p:nvPr>
            <p:ph type="pic" sz="quarter" idx="30" hasCustomPrompt="1"/>
          </p:nvPr>
        </p:nvSpPr>
        <p:spPr>
          <a:xfrm>
            <a:off x="512733" y="4978524"/>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17" name="Content Placeholder 2">
            <a:extLst>
              <a:ext uri="{FF2B5EF4-FFF2-40B4-BE49-F238E27FC236}">
                <a16:creationId xmlns:a16="http://schemas.microsoft.com/office/drawing/2014/main" id="{1D209397-8296-2FC5-6BEF-9494AACA2C5B}"/>
              </a:ext>
            </a:extLst>
          </p:cNvPr>
          <p:cNvSpPr>
            <a:spLocks noGrp="1"/>
          </p:cNvSpPr>
          <p:nvPr>
            <p:ph sz="half" idx="29"/>
          </p:nvPr>
        </p:nvSpPr>
        <p:spPr>
          <a:xfrm>
            <a:off x="1088800" y="4978524"/>
            <a:ext cx="3151649"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5" name="Icon 2">
            <a:extLst>
              <a:ext uri="{FF2B5EF4-FFF2-40B4-BE49-F238E27FC236}">
                <a16:creationId xmlns:a16="http://schemas.microsoft.com/office/drawing/2014/main" id="{71371918-E62F-DCE7-FE43-717606A904DF}"/>
              </a:ext>
              <a:ext uri="{C183D7F6-B498-43B3-948B-1728B52AA6E4}">
                <adec:decorative xmlns:adec="http://schemas.microsoft.com/office/drawing/2017/decorative" val="1"/>
              </a:ext>
            </a:extLst>
          </p:cNvPr>
          <p:cNvSpPr>
            <a:spLocks noGrp="1"/>
          </p:cNvSpPr>
          <p:nvPr>
            <p:ph type="pic" sz="quarter" idx="39" hasCustomPrompt="1"/>
          </p:nvPr>
        </p:nvSpPr>
        <p:spPr>
          <a:xfrm>
            <a:off x="519036" y="5516448"/>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4" name="Content Placeholder 2">
            <a:extLst>
              <a:ext uri="{FF2B5EF4-FFF2-40B4-BE49-F238E27FC236}">
                <a16:creationId xmlns:a16="http://schemas.microsoft.com/office/drawing/2014/main" id="{2985CDAB-F283-4B66-5AF1-85776BC60ECB}"/>
              </a:ext>
            </a:extLst>
          </p:cNvPr>
          <p:cNvSpPr>
            <a:spLocks noGrp="1"/>
          </p:cNvSpPr>
          <p:nvPr>
            <p:ph sz="half" idx="38"/>
          </p:nvPr>
        </p:nvSpPr>
        <p:spPr>
          <a:xfrm>
            <a:off x="1095103" y="5520165"/>
            <a:ext cx="3151649"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7" name="Icon 3">
            <a:extLst>
              <a:ext uri="{FF2B5EF4-FFF2-40B4-BE49-F238E27FC236}">
                <a16:creationId xmlns:a16="http://schemas.microsoft.com/office/drawing/2014/main" id="{59CC4A97-CBB9-12AD-793D-80401277EF7D}"/>
              </a:ext>
              <a:ext uri="{C183D7F6-B498-43B3-948B-1728B52AA6E4}">
                <adec:decorative xmlns:adec="http://schemas.microsoft.com/office/drawing/2017/decorative" val="1"/>
              </a:ext>
            </a:extLst>
          </p:cNvPr>
          <p:cNvSpPr>
            <a:spLocks noGrp="1"/>
          </p:cNvSpPr>
          <p:nvPr>
            <p:ph type="pic" sz="quarter" idx="41" hasCustomPrompt="1"/>
          </p:nvPr>
        </p:nvSpPr>
        <p:spPr>
          <a:xfrm>
            <a:off x="512733" y="6054372"/>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6" name="Content Placeholder 2">
            <a:extLst>
              <a:ext uri="{FF2B5EF4-FFF2-40B4-BE49-F238E27FC236}">
                <a16:creationId xmlns:a16="http://schemas.microsoft.com/office/drawing/2014/main" id="{F19BAE71-69F4-D49B-E382-33E8C45E79C3}"/>
              </a:ext>
            </a:extLst>
          </p:cNvPr>
          <p:cNvSpPr>
            <a:spLocks noGrp="1"/>
          </p:cNvSpPr>
          <p:nvPr>
            <p:ph sz="half" idx="40"/>
          </p:nvPr>
        </p:nvSpPr>
        <p:spPr>
          <a:xfrm>
            <a:off x="1088799" y="6061806"/>
            <a:ext cx="5255208"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9" name="Icon 4">
            <a:extLst>
              <a:ext uri="{FF2B5EF4-FFF2-40B4-BE49-F238E27FC236}">
                <a16:creationId xmlns:a16="http://schemas.microsoft.com/office/drawing/2014/main" id="{0BE999B3-92A5-EC48-4EA6-3184D2206342}"/>
              </a:ext>
              <a:ext uri="{C183D7F6-B498-43B3-948B-1728B52AA6E4}">
                <adec:decorative xmlns:adec="http://schemas.microsoft.com/office/drawing/2017/decorative" val="1"/>
              </a:ext>
            </a:extLst>
          </p:cNvPr>
          <p:cNvSpPr>
            <a:spLocks noGrp="1"/>
          </p:cNvSpPr>
          <p:nvPr>
            <p:ph type="pic" sz="quarter" idx="43" hasCustomPrompt="1"/>
          </p:nvPr>
        </p:nvSpPr>
        <p:spPr>
          <a:xfrm>
            <a:off x="512733" y="6592296"/>
            <a:ext cx="444424"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8" name="Content Placeholder 2">
            <a:extLst>
              <a:ext uri="{FF2B5EF4-FFF2-40B4-BE49-F238E27FC236}">
                <a16:creationId xmlns:a16="http://schemas.microsoft.com/office/drawing/2014/main" id="{60A94D8B-460E-76CE-3EA2-271D9FCB58D6}"/>
              </a:ext>
            </a:extLst>
          </p:cNvPr>
          <p:cNvSpPr>
            <a:spLocks noGrp="1"/>
          </p:cNvSpPr>
          <p:nvPr>
            <p:ph sz="half" idx="42"/>
          </p:nvPr>
        </p:nvSpPr>
        <p:spPr>
          <a:xfrm>
            <a:off x="1089259" y="6603447"/>
            <a:ext cx="5255208" cy="418735"/>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41" name="Icon 5">
            <a:extLst>
              <a:ext uri="{FF2B5EF4-FFF2-40B4-BE49-F238E27FC236}">
                <a16:creationId xmlns:a16="http://schemas.microsoft.com/office/drawing/2014/main" id="{810D587F-FFF7-0E41-6FDA-5CE22AAF57C2}"/>
              </a:ext>
              <a:ext uri="{C183D7F6-B498-43B3-948B-1728B52AA6E4}">
                <adec:decorative xmlns:adec="http://schemas.microsoft.com/office/drawing/2017/decorative" val="1"/>
              </a:ext>
            </a:extLst>
          </p:cNvPr>
          <p:cNvSpPr>
            <a:spLocks noGrp="1"/>
          </p:cNvSpPr>
          <p:nvPr>
            <p:ph type="pic" sz="quarter" idx="45" hasCustomPrompt="1"/>
          </p:nvPr>
        </p:nvSpPr>
        <p:spPr>
          <a:xfrm>
            <a:off x="512733" y="7130220"/>
            <a:ext cx="444424"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40" name="Content Placeholder 2">
            <a:extLst>
              <a:ext uri="{FF2B5EF4-FFF2-40B4-BE49-F238E27FC236}">
                <a16:creationId xmlns:a16="http://schemas.microsoft.com/office/drawing/2014/main" id="{1CB3303A-6BB6-C42B-3066-79049401E645}"/>
              </a:ext>
            </a:extLst>
          </p:cNvPr>
          <p:cNvSpPr>
            <a:spLocks noGrp="1"/>
          </p:cNvSpPr>
          <p:nvPr>
            <p:ph sz="half" idx="44"/>
          </p:nvPr>
        </p:nvSpPr>
        <p:spPr>
          <a:xfrm>
            <a:off x="1089258" y="7130220"/>
            <a:ext cx="5255209"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3" name="Content Placeholder 2">
            <a:extLst>
              <a:ext uri="{FF2B5EF4-FFF2-40B4-BE49-F238E27FC236}">
                <a16:creationId xmlns:a16="http://schemas.microsoft.com/office/drawing/2014/main" id="{7EA0A36E-0D01-5235-F843-17D410272122}"/>
              </a:ext>
            </a:extLst>
          </p:cNvPr>
          <p:cNvSpPr>
            <a:spLocks noGrp="1"/>
          </p:cNvSpPr>
          <p:nvPr>
            <p:ph sz="half" idx="37"/>
          </p:nvPr>
        </p:nvSpPr>
        <p:spPr>
          <a:xfrm>
            <a:off x="495507" y="7727161"/>
            <a:ext cx="5848960" cy="1231180"/>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endParaRPr lang="en-GB" dirty="0"/>
          </a:p>
        </p:txBody>
      </p:sp>
      <p:sp>
        <p:nvSpPr>
          <p:cNvPr id="43" name="Footer Placeholder 4">
            <a:extLst>
              <a:ext uri="{FF2B5EF4-FFF2-40B4-BE49-F238E27FC236}">
                <a16:creationId xmlns:a16="http://schemas.microsoft.com/office/drawing/2014/main" id="{5C8041D6-9491-554C-B014-1A66053E38DE}"/>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4" name="Slide Number Placeholder 5">
            <a:extLst>
              <a:ext uri="{FF2B5EF4-FFF2-40B4-BE49-F238E27FC236}">
                <a16:creationId xmlns:a16="http://schemas.microsoft.com/office/drawing/2014/main" id="{F73BF802-E83C-97B3-6FAD-D0F562B01FBB}"/>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765352420"/>
      </p:ext>
    </p:extLst>
  </p:cSld>
  <p:clrMapOvr>
    <a:masterClrMapping/>
  </p:clrMapOvr>
  <p:extLst>
    <p:ext uri="{DCECCB84-F9BA-43D5-87BE-67443E8EF086}">
      <p15:sldGuideLst xmlns:p15="http://schemas.microsoft.com/office/powerpoint/2012/main">
        <p15:guide id="1" orient="horz" pos="3120">
          <p15:clr>
            <a:srgbClr val="FBAE40"/>
          </p15:clr>
        </p15:guide>
        <p15:guide id="2" pos="415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One Heading - Two Content bullets +Picture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EE4EFB45-3A21-9951-3C2D-5FEB01943FFA}"/>
              </a:ext>
            </a:extLst>
          </p:cNvPr>
          <p:cNvSpPr>
            <a:spLocks noGrp="1"/>
          </p:cNvSpPr>
          <p:nvPr>
            <p:ph type="title" hasCustomPrompt="1"/>
          </p:nvPr>
        </p:nvSpPr>
        <p:spPr>
          <a:xfrm>
            <a:off x="1395548" y="3102303"/>
            <a:ext cx="4880966" cy="61200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br>
              <a:rPr lang="en-US" dirty="0"/>
            </a:br>
            <a:r>
              <a:rPr lang="en-US" dirty="0"/>
              <a:t>H1</a:t>
            </a:r>
            <a:endParaRPr lang="en-GB" dirty="0"/>
          </a:p>
        </p:txBody>
      </p:sp>
      <p:sp>
        <p:nvSpPr>
          <p:cNvPr id="18" name="Icon">
            <a:extLst>
              <a:ext uri="{FF2B5EF4-FFF2-40B4-BE49-F238E27FC236}">
                <a16:creationId xmlns:a16="http://schemas.microsoft.com/office/drawing/2014/main" id="{8F2F0D24-2836-A7F4-A343-AA81E2CD78FE}"/>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 name="Content Placeholder 2"/>
          <p:cNvSpPr>
            <a:spLocks noGrp="1"/>
          </p:cNvSpPr>
          <p:nvPr>
            <p:ph sz="half" idx="1"/>
          </p:nvPr>
        </p:nvSpPr>
        <p:spPr>
          <a:xfrm>
            <a:off x="1412775" y="3892236"/>
            <a:ext cx="3044766" cy="1098867"/>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7" name="Picture Placeholder 15">
            <a:extLst>
              <a:ext uri="{FF2B5EF4-FFF2-40B4-BE49-F238E27FC236}">
                <a16:creationId xmlns:a16="http://schemas.microsoft.com/office/drawing/2014/main" id="{9B533CDF-1A6C-5069-1CB3-D6B5FA819BA9}"/>
              </a:ext>
            </a:extLst>
          </p:cNvPr>
          <p:cNvSpPr>
            <a:spLocks noGrp="1"/>
          </p:cNvSpPr>
          <p:nvPr>
            <p:ph type="pic" sz="quarter" idx="28" hasCustomPrompt="1"/>
          </p:nvPr>
        </p:nvSpPr>
        <p:spPr>
          <a:xfrm>
            <a:off x="4457541" y="3919035"/>
            <a:ext cx="1863062" cy="1863062"/>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20" name="Icon 1">
            <a:extLst>
              <a:ext uri="{FF2B5EF4-FFF2-40B4-BE49-F238E27FC236}">
                <a16:creationId xmlns:a16="http://schemas.microsoft.com/office/drawing/2014/main" id="{F15CF062-34EA-41EF-CA21-8F41E4E6646F}"/>
              </a:ext>
              <a:ext uri="{C183D7F6-B498-43B3-948B-1728B52AA6E4}">
                <adec:decorative xmlns:adec="http://schemas.microsoft.com/office/drawing/2017/decorative" val="1"/>
              </a:ext>
            </a:extLst>
          </p:cNvPr>
          <p:cNvSpPr>
            <a:spLocks noGrp="1"/>
          </p:cNvSpPr>
          <p:nvPr>
            <p:ph type="pic" sz="quarter" idx="30" hasCustomPrompt="1"/>
          </p:nvPr>
        </p:nvSpPr>
        <p:spPr>
          <a:xfrm>
            <a:off x="1412774" y="4978524"/>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17" name="Content Placeholder 2">
            <a:extLst>
              <a:ext uri="{FF2B5EF4-FFF2-40B4-BE49-F238E27FC236}">
                <a16:creationId xmlns:a16="http://schemas.microsoft.com/office/drawing/2014/main" id="{1D209397-8296-2FC5-6BEF-9494AACA2C5B}"/>
              </a:ext>
            </a:extLst>
          </p:cNvPr>
          <p:cNvSpPr>
            <a:spLocks noGrp="1"/>
          </p:cNvSpPr>
          <p:nvPr>
            <p:ph sz="half" idx="29"/>
          </p:nvPr>
        </p:nvSpPr>
        <p:spPr>
          <a:xfrm>
            <a:off x="1988841" y="4978524"/>
            <a:ext cx="2361214"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5" name="Icon 2">
            <a:extLst>
              <a:ext uri="{FF2B5EF4-FFF2-40B4-BE49-F238E27FC236}">
                <a16:creationId xmlns:a16="http://schemas.microsoft.com/office/drawing/2014/main" id="{71371918-E62F-DCE7-FE43-717606A904DF}"/>
              </a:ext>
              <a:ext uri="{C183D7F6-B498-43B3-948B-1728B52AA6E4}">
                <adec:decorative xmlns:adec="http://schemas.microsoft.com/office/drawing/2017/decorative" val="1"/>
              </a:ext>
            </a:extLst>
          </p:cNvPr>
          <p:cNvSpPr>
            <a:spLocks noGrp="1"/>
          </p:cNvSpPr>
          <p:nvPr>
            <p:ph type="pic" sz="quarter" idx="39" hasCustomPrompt="1"/>
          </p:nvPr>
        </p:nvSpPr>
        <p:spPr>
          <a:xfrm>
            <a:off x="1419077" y="5516448"/>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4" name="Content Placeholder 2">
            <a:extLst>
              <a:ext uri="{FF2B5EF4-FFF2-40B4-BE49-F238E27FC236}">
                <a16:creationId xmlns:a16="http://schemas.microsoft.com/office/drawing/2014/main" id="{2985CDAB-F283-4B66-5AF1-85776BC60ECB}"/>
              </a:ext>
            </a:extLst>
          </p:cNvPr>
          <p:cNvSpPr>
            <a:spLocks noGrp="1"/>
          </p:cNvSpPr>
          <p:nvPr>
            <p:ph sz="half" idx="38"/>
          </p:nvPr>
        </p:nvSpPr>
        <p:spPr>
          <a:xfrm>
            <a:off x="1995144" y="5520165"/>
            <a:ext cx="2361214"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7" name="Icon 3">
            <a:extLst>
              <a:ext uri="{FF2B5EF4-FFF2-40B4-BE49-F238E27FC236}">
                <a16:creationId xmlns:a16="http://schemas.microsoft.com/office/drawing/2014/main" id="{59CC4A97-CBB9-12AD-793D-80401277EF7D}"/>
              </a:ext>
              <a:ext uri="{C183D7F6-B498-43B3-948B-1728B52AA6E4}">
                <adec:decorative xmlns:adec="http://schemas.microsoft.com/office/drawing/2017/decorative" val="1"/>
              </a:ext>
            </a:extLst>
          </p:cNvPr>
          <p:cNvSpPr>
            <a:spLocks noGrp="1"/>
          </p:cNvSpPr>
          <p:nvPr>
            <p:ph type="pic" sz="quarter" idx="41" hasCustomPrompt="1"/>
          </p:nvPr>
        </p:nvSpPr>
        <p:spPr>
          <a:xfrm>
            <a:off x="1412774" y="6054372"/>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6" name="Content Placeholder 2">
            <a:extLst>
              <a:ext uri="{FF2B5EF4-FFF2-40B4-BE49-F238E27FC236}">
                <a16:creationId xmlns:a16="http://schemas.microsoft.com/office/drawing/2014/main" id="{F19BAE71-69F4-D49B-E382-33E8C45E79C3}"/>
              </a:ext>
            </a:extLst>
          </p:cNvPr>
          <p:cNvSpPr>
            <a:spLocks noGrp="1"/>
          </p:cNvSpPr>
          <p:nvPr>
            <p:ph sz="half" idx="40"/>
          </p:nvPr>
        </p:nvSpPr>
        <p:spPr>
          <a:xfrm>
            <a:off x="1988840" y="6061806"/>
            <a:ext cx="4179663"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9" name="Icon 4">
            <a:extLst>
              <a:ext uri="{FF2B5EF4-FFF2-40B4-BE49-F238E27FC236}">
                <a16:creationId xmlns:a16="http://schemas.microsoft.com/office/drawing/2014/main" id="{0BE999B3-92A5-EC48-4EA6-3184D2206342}"/>
              </a:ext>
              <a:ext uri="{C183D7F6-B498-43B3-948B-1728B52AA6E4}">
                <adec:decorative xmlns:adec="http://schemas.microsoft.com/office/drawing/2017/decorative" val="1"/>
              </a:ext>
            </a:extLst>
          </p:cNvPr>
          <p:cNvSpPr>
            <a:spLocks noGrp="1"/>
          </p:cNvSpPr>
          <p:nvPr>
            <p:ph type="pic" sz="quarter" idx="43" hasCustomPrompt="1"/>
          </p:nvPr>
        </p:nvSpPr>
        <p:spPr>
          <a:xfrm>
            <a:off x="1412774" y="6592296"/>
            <a:ext cx="444424"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8" name="Content Placeholder 2">
            <a:extLst>
              <a:ext uri="{FF2B5EF4-FFF2-40B4-BE49-F238E27FC236}">
                <a16:creationId xmlns:a16="http://schemas.microsoft.com/office/drawing/2014/main" id="{60A94D8B-460E-76CE-3EA2-271D9FCB58D6}"/>
              </a:ext>
            </a:extLst>
          </p:cNvPr>
          <p:cNvSpPr>
            <a:spLocks noGrp="1"/>
          </p:cNvSpPr>
          <p:nvPr>
            <p:ph sz="half" idx="42"/>
          </p:nvPr>
        </p:nvSpPr>
        <p:spPr>
          <a:xfrm>
            <a:off x="1989300" y="6603447"/>
            <a:ext cx="4233117" cy="418735"/>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41" name="Icon 5">
            <a:extLst>
              <a:ext uri="{FF2B5EF4-FFF2-40B4-BE49-F238E27FC236}">
                <a16:creationId xmlns:a16="http://schemas.microsoft.com/office/drawing/2014/main" id="{810D587F-FFF7-0E41-6FDA-5CE22AAF57C2}"/>
              </a:ext>
              <a:ext uri="{C183D7F6-B498-43B3-948B-1728B52AA6E4}">
                <adec:decorative xmlns:adec="http://schemas.microsoft.com/office/drawing/2017/decorative" val="1"/>
              </a:ext>
            </a:extLst>
          </p:cNvPr>
          <p:cNvSpPr>
            <a:spLocks noGrp="1"/>
          </p:cNvSpPr>
          <p:nvPr>
            <p:ph type="pic" sz="quarter" idx="45" hasCustomPrompt="1"/>
          </p:nvPr>
        </p:nvSpPr>
        <p:spPr>
          <a:xfrm>
            <a:off x="1412774" y="7130220"/>
            <a:ext cx="444424"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40" name="Content Placeholder 2">
            <a:extLst>
              <a:ext uri="{FF2B5EF4-FFF2-40B4-BE49-F238E27FC236}">
                <a16:creationId xmlns:a16="http://schemas.microsoft.com/office/drawing/2014/main" id="{1CB3303A-6BB6-C42B-3066-79049401E645}"/>
              </a:ext>
            </a:extLst>
          </p:cNvPr>
          <p:cNvSpPr>
            <a:spLocks noGrp="1"/>
          </p:cNvSpPr>
          <p:nvPr>
            <p:ph sz="half" idx="44" hasCustomPrompt="1"/>
          </p:nvPr>
        </p:nvSpPr>
        <p:spPr>
          <a:xfrm>
            <a:off x="1989300" y="7130220"/>
            <a:ext cx="4233117"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a:t>
            </a:r>
            <a:r>
              <a:rPr lang="en-US" dirty="0" err="1"/>
              <a:t>sto</a:t>
            </a:r>
            <a:r>
              <a:rPr lang="en-US" dirty="0"/>
              <a:t> edit Master text styles</a:t>
            </a:r>
            <a:endParaRPr lang="en-GB" dirty="0"/>
          </a:p>
        </p:txBody>
      </p:sp>
      <p:sp>
        <p:nvSpPr>
          <p:cNvPr id="33" name="Content Placeholder 2">
            <a:extLst>
              <a:ext uri="{FF2B5EF4-FFF2-40B4-BE49-F238E27FC236}">
                <a16:creationId xmlns:a16="http://schemas.microsoft.com/office/drawing/2014/main" id="{7EA0A36E-0D01-5235-F843-17D410272122}"/>
              </a:ext>
            </a:extLst>
          </p:cNvPr>
          <p:cNvSpPr>
            <a:spLocks noGrp="1"/>
          </p:cNvSpPr>
          <p:nvPr>
            <p:ph sz="half" idx="37"/>
          </p:nvPr>
        </p:nvSpPr>
        <p:spPr>
          <a:xfrm>
            <a:off x="1395548" y="7727161"/>
            <a:ext cx="4863741" cy="1231180"/>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endParaRPr lang="en-GB" dirty="0"/>
          </a:p>
        </p:txBody>
      </p:sp>
      <p:sp>
        <p:nvSpPr>
          <p:cNvPr id="43" name="Footer Placeholder 4">
            <a:extLst>
              <a:ext uri="{FF2B5EF4-FFF2-40B4-BE49-F238E27FC236}">
                <a16:creationId xmlns:a16="http://schemas.microsoft.com/office/drawing/2014/main" id="{5C8041D6-9491-554C-B014-1A66053E38DE}"/>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4" name="Slide Number Placeholder 5">
            <a:extLst>
              <a:ext uri="{FF2B5EF4-FFF2-40B4-BE49-F238E27FC236}">
                <a16:creationId xmlns:a16="http://schemas.microsoft.com/office/drawing/2014/main" id="{F73BF802-E83C-97B3-6FAD-D0F562B01FBB}"/>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410867708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One Heading - Three Conten +Pictur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4B93142B-1948-C05B-756F-1DE709F8222F}"/>
              </a:ext>
            </a:extLst>
          </p:cNvPr>
          <p:cNvSpPr>
            <a:spLocks noGrp="1"/>
          </p:cNvSpPr>
          <p:nvPr>
            <p:ph type="title" hasCustomPrompt="1"/>
          </p:nvPr>
        </p:nvSpPr>
        <p:spPr>
          <a:xfrm>
            <a:off x="505332" y="3102302"/>
            <a:ext cx="5771182" cy="61200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br>
              <a:rPr lang="en-US" dirty="0"/>
            </a:br>
            <a:r>
              <a:rPr lang="en-US" dirty="0"/>
              <a:t>H1</a:t>
            </a:r>
            <a:endParaRPr lang="en-GB" dirty="0"/>
          </a:p>
        </p:txBody>
      </p:sp>
      <p:sp>
        <p:nvSpPr>
          <p:cNvPr id="3" name="Content Placeholder 2"/>
          <p:cNvSpPr>
            <a:spLocks noGrp="1"/>
          </p:cNvSpPr>
          <p:nvPr>
            <p:ph sz="half" idx="1"/>
          </p:nvPr>
        </p:nvSpPr>
        <p:spPr>
          <a:xfrm>
            <a:off x="476250" y="3954747"/>
            <a:ext cx="4115253" cy="1945273"/>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Oval 16">
            <a:extLst>
              <a:ext uri="{FF2B5EF4-FFF2-40B4-BE49-F238E27FC236}">
                <a16:creationId xmlns:a16="http://schemas.microsoft.com/office/drawing/2014/main" id="{CAAFF3F3-BA87-796D-35F2-D880B6247388}"/>
              </a:ext>
              <a:ext uri="{C183D7F6-B498-43B3-948B-1728B52AA6E4}">
                <adec:decorative xmlns:adec="http://schemas.microsoft.com/office/drawing/2017/decorative" val="1"/>
              </a:ext>
            </a:extLst>
          </p:cNvPr>
          <p:cNvSpPr/>
          <p:nvPr userDrawn="1"/>
        </p:nvSpPr>
        <p:spPr>
          <a:xfrm>
            <a:off x="5720819" y="4975309"/>
            <a:ext cx="680631" cy="6806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4CB138FC-4118-F7B9-6906-75B6A31C2873}"/>
              </a:ext>
              <a:ext uri="{C183D7F6-B498-43B3-948B-1728B52AA6E4}">
                <adec:decorative xmlns:adec="http://schemas.microsoft.com/office/drawing/2017/decorative" val="1"/>
              </a:ext>
            </a:extLst>
          </p:cNvPr>
          <p:cNvSpPr/>
          <p:nvPr userDrawn="1"/>
        </p:nvSpPr>
        <p:spPr>
          <a:xfrm>
            <a:off x="6139778" y="4016006"/>
            <a:ext cx="204689" cy="20468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icture Placeholder 15">
            <a:extLst>
              <a:ext uri="{FF2B5EF4-FFF2-40B4-BE49-F238E27FC236}">
                <a16:creationId xmlns:a16="http://schemas.microsoft.com/office/drawing/2014/main" id="{6CC14772-E397-D49A-CB82-7E13AD2D959C}"/>
              </a:ext>
            </a:extLst>
          </p:cNvPr>
          <p:cNvSpPr>
            <a:spLocks noGrp="1"/>
          </p:cNvSpPr>
          <p:nvPr>
            <p:ph type="pic" sz="quarter" idx="29" hasCustomPrompt="1"/>
          </p:nvPr>
        </p:nvSpPr>
        <p:spPr>
          <a:xfrm>
            <a:off x="4716438" y="3994092"/>
            <a:ext cx="1560077" cy="1560077"/>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7" name="Content Placeholder 2">
            <a:extLst>
              <a:ext uri="{FF2B5EF4-FFF2-40B4-BE49-F238E27FC236}">
                <a16:creationId xmlns:a16="http://schemas.microsoft.com/office/drawing/2014/main" id="{5BA06653-009A-583D-1183-F1054C96FE62}"/>
              </a:ext>
            </a:extLst>
          </p:cNvPr>
          <p:cNvSpPr>
            <a:spLocks noGrp="1"/>
          </p:cNvSpPr>
          <p:nvPr>
            <p:ph sz="half" idx="30"/>
          </p:nvPr>
        </p:nvSpPr>
        <p:spPr>
          <a:xfrm>
            <a:off x="476250" y="5997038"/>
            <a:ext cx="5800265" cy="836955"/>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Content Placeholder 2">
            <a:extLst>
              <a:ext uri="{FF2B5EF4-FFF2-40B4-BE49-F238E27FC236}">
                <a16:creationId xmlns:a16="http://schemas.microsoft.com/office/drawing/2014/main" id="{CDBAED27-6D76-AD7D-0475-EBC78F99040C}"/>
              </a:ext>
            </a:extLst>
          </p:cNvPr>
          <p:cNvSpPr>
            <a:spLocks noGrp="1"/>
          </p:cNvSpPr>
          <p:nvPr>
            <p:ph sz="half" idx="28"/>
          </p:nvPr>
        </p:nvSpPr>
        <p:spPr>
          <a:xfrm>
            <a:off x="505332" y="6946813"/>
            <a:ext cx="5771183" cy="2165367"/>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Footer Placeholder 4">
            <a:extLst>
              <a:ext uri="{FF2B5EF4-FFF2-40B4-BE49-F238E27FC236}">
                <a16:creationId xmlns:a16="http://schemas.microsoft.com/office/drawing/2014/main" id="{9B13F86D-FE25-1C4C-CF41-7C6131E33D4D}"/>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4" name="Slide Number Placeholder 5">
            <a:extLst>
              <a:ext uri="{FF2B5EF4-FFF2-40B4-BE49-F238E27FC236}">
                <a16:creationId xmlns:a16="http://schemas.microsoft.com/office/drawing/2014/main" id="{0F871956-E9D4-EC1E-962B-393E1BD7474C}"/>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464499187"/>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One Heading - Three Conten +Picture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E3CF0C3C-7C63-0D8F-5E99-4DBEA1C09F80}"/>
              </a:ext>
            </a:extLst>
          </p:cNvPr>
          <p:cNvSpPr>
            <a:spLocks noGrp="1"/>
          </p:cNvSpPr>
          <p:nvPr>
            <p:ph type="title" hasCustomPrompt="1"/>
          </p:nvPr>
        </p:nvSpPr>
        <p:spPr>
          <a:xfrm>
            <a:off x="1412774" y="3102303"/>
            <a:ext cx="4863740" cy="61200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br>
              <a:rPr lang="en-US" dirty="0"/>
            </a:br>
            <a:r>
              <a:rPr lang="en-US" dirty="0"/>
              <a:t>H1</a:t>
            </a:r>
            <a:endParaRPr lang="en-GB" dirty="0"/>
          </a:p>
        </p:txBody>
      </p:sp>
      <p:sp>
        <p:nvSpPr>
          <p:cNvPr id="18" name="Icon">
            <a:extLst>
              <a:ext uri="{FF2B5EF4-FFF2-40B4-BE49-F238E27FC236}">
                <a16:creationId xmlns:a16="http://schemas.microsoft.com/office/drawing/2014/main" id="{8F2F0D24-2836-A7F4-A343-AA81E2CD78FE}"/>
              </a:ext>
              <a:ext uri="{C183D7F6-B498-43B3-948B-1728B52AA6E4}">
                <adec:decorative xmlns:adec="http://schemas.microsoft.com/office/drawing/2017/decorative" val="1"/>
              </a:ext>
            </a:extLst>
          </p:cNvPr>
          <p:cNvSpPr>
            <a:spLocks noGrp="1"/>
          </p:cNvSpPr>
          <p:nvPr>
            <p:ph type="pic" sz="quarter" idx="27" hasCustomPrompt="1"/>
          </p:nvPr>
        </p:nvSpPr>
        <p:spPr>
          <a:xfrm>
            <a:off x="464292" y="3100963"/>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5" y="3954747"/>
            <a:ext cx="3178728" cy="1945273"/>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Oval 16">
            <a:extLst>
              <a:ext uri="{FF2B5EF4-FFF2-40B4-BE49-F238E27FC236}">
                <a16:creationId xmlns:a16="http://schemas.microsoft.com/office/drawing/2014/main" id="{CAAFF3F3-BA87-796D-35F2-D880B6247388}"/>
              </a:ext>
              <a:ext uri="{C183D7F6-B498-43B3-948B-1728B52AA6E4}">
                <adec:decorative xmlns:adec="http://schemas.microsoft.com/office/drawing/2017/decorative" val="1"/>
              </a:ext>
            </a:extLst>
          </p:cNvPr>
          <p:cNvSpPr/>
          <p:nvPr userDrawn="1"/>
        </p:nvSpPr>
        <p:spPr>
          <a:xfrm>
            <a:off x="5720819" y="4975309"/>
            <a:ext cx="680631" cy="6806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4CB138FC-4118-F7B9-6906-75B6A31C2873}"/>
              </a:ext>
              <a:ext uri="{C183D7F6-B498-43B3-948B-1728B52AA6E4}">
                <adec:decorative xmlns:adec="http://schemas.microsoft.com/office/drawing/2017/decorative" val="1"/>
              </a:ext>
            </a:extLst>
          </p:cNvPr>
          <p:cNvSpPr/>
          <p:nvPr userDrawn="1"/>
        </p:nvSpPr>
        <p:spPr>
          <a:xfrm>
            <a:off x="6139778" y="4016006"/>
            <a:ext cx="204689" cy="20468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icture Placeholder 15">
            <a:extLst>
              <a:ext uri="{FF2B5EF4-FFF2-40B4-BE49-F238E27FC236}">
                <a16:creationId xmlns:a16="http://schemas.microsoft.com/office/drawing/2014/main" id="{6CC14772-E397-D49A-CB82-7E13AD2D959C}"/>
              </a:ext>
            </a:extLst>
          </p:cNvPr>
          <p:cNvSpPr>
            <a:spLocks noGrp="1"/>
          </p:cNvSpPr>
          <p:nvPr>
            <p:ph type="pic" sz="quarter" idx="29" hasCustomPrompt="1"/>
          </p:nvPr>
        </p:nvSpPr>
        <p:spPr>
          <a:xfrm>
            <a:off x="4716438" y="3994092"/>
            <a:ext cx="1560077" cy="1560077"/>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7" name="Content Placeholder 2">
            <a:extLst>
              <a:ext uri="{FF2B5EF4-FFF2-40B4-BE49-F238E27FC236}">
                <a16:creationId xmlns:a16="http://schemas.microsoft.com/office/drawing/2014/main" id="{5BA06653-009A-583D-1183-F1054C96FE62}"/>
              </a:ext>
            </a:extLst>
          </p:cNvPr>
          <p:cNvSpPr>
            <a:spLocks noGrp="1"/>
          </p:cNvSpPr>
          <p:nvPr>
            <p:ph sz="half" idx="30"/>
          </p:nvPr>
        </p:nvSpPr>
        <p:spPr>
          <a:xfrm>
            <a:off x="1412775" y="5997038"/>
            <a:ext cx="4863740" cy="836955"/>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Content Placeholder 2">
            <a:extLst>
              <a:ext uri="{FF2B5EF4-FFF2-40B4-BE49-F238E27FC236}">
                <a16:creationId xmlns:a16="http://schemas.microsoft.com/office/drawing/2014/main" id="{CDBAED27-6D76-AD7D-0475-EBC78F99040C}"/>
              </a:ext>
            </a:extLst>
          </p:cNvPr>
          <p:cNvSpPr>
            <a:spLocks noGrp="1"/>
          </p:cNvSpPr>
          <p:nvPr>
            <p:ph sz="half" idx="28"/>
          </p:nvPr>
        </p:nvSpPr>
        <p:spPr>
          <a:xfrm>
            <a:off x="1412775" y="6946813"/>
            <a:ext cx="4863740" cy="2165367"/>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Footer Placeholder 4">
            <a:extLst>
              <a:ext uri="{FF2B5EF4-FFF2-40B4-BE49-F238E27FC236}">
                <a16:creationId xmlns:a16="http://schemas.microsoft.com/office/drawing/2014/main" id="{9B13F86D-FE25-1C4C-CF41-7C6131E33D4D}"/>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4" name="Slide Number Placeholder 5">
            <a:extLst>
              <a:ext uri="{FF2B5EF4-FFF2-40B4-BE49-F238E27FC236}">
                <a16:creationId xmlns:a16="http://schemas.microsoft.com/office/drawing/2014/main" id="{0F871956-E9D4-EC1E-962B-393E1BD7474C}"/>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579844607"/>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F7E5C18-A624-398B-E0D9-A4FF25C1792F}"/>
              </a:ext>
            </a:extLst>
          </p:cNvPr>
          <p:cNvSpPr>
            <a:spLocks noGrp="1"/>
          </p:cNvSpPr>
          <p:nvPr>
            <p:ph type="title" hasCustomPrompt="1"/>
          </p:nvPr>
        </p:nvSpPr>
        <p:spPr>
          <a:xfrm>
            <a:off x="476248" y="3102303"/>
            <a:ext cx="5800266" cy="317181"/>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3" name="Content Placeholder 2"/>
          <p:cNvSpPr>
            <a:spLocks noGrp="1"/>
          </p:cNvSpPr>
          <p:nvPr>
            <p:ph sz="half" idx="1"/>
          </p:nvPr>
        </p:nvSpPr>
        <p:spPr>
          <a:xfrm>
            <a:off x="476249" y="3619403"/>
            <a:ext cx="5800266" cy="2553883"/>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Icon">
            <a:extLst>
              <a:ext uri="{FF2B5EF4-FFF2-40B4-BE49-F238E27FC236}">
                <a16:creationId xmlns:a16="http://schemas.microsoft.com/office/drawing/2014/main" id="{F9FD79AD-08BF-7743-57D4-E4D3C48AA752}"/>
              </a:ext>
              <a:ext uri="{C183D7F6-B498-43B3-948B-1728B52AA6E4}">
                <adec:decorative xmlns:adec="http://schemas.microsoft.com/office/drawing/2017/decorative" val="1"/>
              </a:ext>
            </a:extLst>
          </p:cNvPr>
          <p:cNvSpPr>
            <a:spLocks noGrp="1"/>
          </p:cNvSpPr>
          <p:nvPr>
            <p:ph type="pic" sz="quarter" idx="28" hasCustomPrompt="1"/>
          </p:nvPr>
        </p:nvSpPr>
        <p:spPr>
          <a:xfrm>
            <a:off x="476249" y="6424326"/>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23" name="H2">
            <a:extLst>
              <a:ext uri="{FF2B5EF4-FFF2-40B4-BE49-F238E27FC236}">
                <a16:creationId xmlns:a16="http://schemas.microsoft.com/office/drawing/2014/main" id="{D02CAA7A-4D79-E574-C899-19788B6B59F8}"/>
              </a:ext>
            </a:extLst>
          </p:cNvPr>
          <p:cNvSpPr>
            <a:spLocks noGrp="1"/>
          </p:cNvSpPr>
          <p:nvPr>
            <p:ph type="body" sz="quarter" idx="24" hasCustomPrompt="1"/>
          </p:nvPr>
        </p:nvSpPr>
        <p:spPr>
          <a:xfrm>
            <a:off x="1412774" y="6424329"/>
            <a:ext cx="4863741" cy="301593"/>
          </a:xfrm>
          <a:solidFill>
            <a:schemeClr val="accent6"/>
          </a:solidFill>
        </p:spPr>
        <p:txBody>
          <a:bodyPr lIns="144000" tIns="144000" rIns="144000" bIns="144000" anchor="ctr" anchorCtr="0">
            <a:noAutofit/>
          </a:bodyPr>
          <a:lstStyle>
            <a:lvl1pPr marL="0" indent="0">
              <a:buNone/>
              <a:defRPr sz="18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H2</a:t>
            </a:r>
          </a:p>
        </p:txBody>
      </p:sp>
      <p:sp>
        <p:nvSpPr>
          <p:cNvPr id="22" name="Content Placeholder 2">
            <a:extLst>
              <a:ext uri="{FF2B5EF4-FFF2-40B4-BE49-F238E27FC236}">
                <a16:creationId xmlns:a16="http://schemas.microsoft.com/office/drawing/2014/main" id="{DFFBCAFD-7D74-F325-B4F7-50A8DB99BF6F}"/>
              </a:ext>
            </a:extLst>
          </p:cNvPr>
          <p:cNvSpPr>
            <a:spLocks noGrp="1"/>
          </p:cNvSpPr>
          <p:nvPr>
            <p:ph sz="half" idx="23"/>
          </p:nvPr>
        </p:nvSpPr>
        <p:spPr>
          <a:xfrm>
            <a:off x="1412775" y="6925841"/>
            <a:ext cx="4863740" cy="2068953"/>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Footer Placeholder 4">
            <a:extLst>
              <a:ext uri="{FF2B5EF4-FFF2-40B4-BE49-F238E27FC236}">
                <a16:creationId xmlns:a16="http://schemas.microsoft.com/office/drawing/2014/main" id="{CB3C0F35-5342-A6F7-9EC6-8E5938755957}"/>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1" name="Slide Number Placeholder 5">
            <a:extLst>
              <a:ext uri="{FF2B5EF4-FFF2-40B4-BE49-F238E27FC236}">
                <a16:creationId xmlns:a16="http://schemas.microsoft.com/office/drawing/2014/main" id="{3B80D26F-13AC-FFB6-ED97-D43A56641F8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660319381"/>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9_Two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827933C-FF10-7249-6BD6-54EA0C3B7F04}"/>
              </a:ext>
            </a:extLst>
          </p:cNvPr>
          <p:cNvSpPr>
            <a:spLocks noGrp="1"/>
          </p:cNvSpPr>
          <p:nvPr>
            <p:ph type="title" hasCustomPrompt="1"/>
          </p:nvPr>
        </p:nvSpPr>
        <p:spPr>
          <a:xfrm>
            <a:off x="476248" y="3102303"/>
            <a:ext cx="5800266" cy="317181"/>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3" name="Content Placeholder 2"/>
          <p:cNvSpPr>
            <a:spLocks noGrp="1"/>
          </p:cNvSpPr>
          <p:nvPr>
            <p:ph sz="half" idx="1"/>
          </p:nvPr>
        </p:nvSpPr>
        <p:spPr>
          <a:xfrm>
            <a:off x="476249" y="3619403"/>
            <a:ext cx="5800266" cy="2553883"/>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Icon">
            <a:extLst>
              <a:ext uri="{FF2B5EF4-FFF2-40B4-BE49-F238E27FC236}">
                <a16:creationId xmlns:a16="http://schemas.microsoft.com/office/drawing/2014/main" id="{F9FD79AD-08BF-7743-57D4-E4D3C48AA752}"/>
              </a:ext>
              <a:ext uri="{C183D7F6-B498-43B3-948B-1728B52AA6E4}">
                <adec:decorative xmlns:adec="http://schemas.microsoft.com/office/drawing/2017/decorative" val="1"/>
              </a:ext>
            </a:extLst>
          </p:cNvPr>
          <p:cNvSpPr>
            <a:spLocks noGrp="1"/>
          </p:cNvSpPr>
          <p:nvPr>
            <p:ph type="pic" sz="quarter" idx="28" hasCustomPrompt="1"/>
          </p:nvPr>
        </p:nvSpPr>
        <p:spPr>
          <a:xfrm>
            <a:off x="476249" y="6424326"/>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23" name="H2">
            <a:extLst>
              <a:ext uri="{FF2B5EF4-FFF2-40B4-BE49-F238E27FC236}">
                <a16:creationId xmlns:a16="http://schemas.microsoft.com/office/drawing/2014/main" id="{D02CAA7A-4D79-E574-C899-19788B6B59F8}"/>
              </a:ext>
            </a:extLst>
          </p:cNvPr>
          <p:cNvSpPr>
            <a:spLocks noGrp="1"/>
          </p:cNvSpPr>
          <p:nvPr>
            <p:ph type="body" sz="quarter" idx="24" hasCustomPrompt="1"/>
          </p:nvPr>
        </p:nvSpPr>
        <p:spPr>
          <a:xfrm>
            <a:off x="1412774" y="6424329"/>
            <a:ext cx="4863741" cy="301593"/>
          </a:xfrm>
          <a:solidFill>
            <a:schemeClr val="accent6"/>
          </a:solidFill>
        </p:spPr>
        <p:txBody>
          <a:bodyPr lIns="144000" tIns="144000" rIns="144000" bIns="144000" anchor="ctr" anchorCtr="0">
            <a:noAutofit/>
          </a:bodyPr>
          <a:lstStyle>
            <a:lvl1pPr marL="0" indent="0">
              <a:buNone/>
              <a:defRPr sz="18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H2</a:t>
            </a:r>
          </a:p>
        </p:txBody>
      </p:sp>
      <p:sp>
        <p:nvSpPr>
          <p:cNvPr id="22" name="Content Placeholder 2">
            <a:extLst>
              <a:ext uri="{FF2B5EF4-FFF2-40B4-BE49-F238E27FC236}">
                <a16:creationId xmlns:a16="http://schemas.microsoft.com/office/drawing/2014/main" id="{DFFBCAFD-7D74-F325-B4F7-50A8DB99BF6F}"/>
              </a:ext>
            </a:extLst>
          </p:cNvPr>
          <p:cNvSpPr>
            <a:spLocks noGrp="1"/>
          </p:cNvSpPr>
          <p:nvPr>
            <p:ph sz="half" idx="23"/>
          </p:nvPr>
        </p:nvSpPr>
        <p:spPr>
          <a:xfrm>
            <a:off x="1412775" y="6925841"/>
            <a:ext cx="4863740" cy="568619"/>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endParaRPr lang="en-GB" dirty="0"/>
          </a:p>
        </p:txBody>
      </p:sp>
      <p:sp>
        <p:nvSpPr>
          <p:cNvPr id="20" name="Icon 1">
            <a:extLst>
              <a:ext uri="{FF2B5EF4-FFF2-40B4-BE49-F238E27FC236}">
                <a16:creationId xmlns:a16="http://schemas.microsoft.com/office/drawing/2014/main" id="{51F29A35-B01D-2986-1A63-B8FAD1A3CC26}"/>
              </a:ext>
              <a:ext uri="{C183D7F6-B498-43B3-948B-1728B52AA6E4}">
                <adec:decorative xmlns:adec="http://schemas.microsoft.com/office/drawing/2017/decorative" val="1"/>
              </a:ext>
            </a:extLst>
          </p:cNvPr>
          <p:cNvSpPr>
            <a:spLocks noGrp="1"/>
          </p:cNvSpPr>
          <p:nvPr>
            <p:ph type="pic" sz="quarter" idx="30" hasCustomPrompt="1"/>
          </p:nvPr>
        </p:nvSpPr>
        <p:spPr>
          <a:xfrm>
            <a:off x="1412774" y="7545288"/>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18" name="Content Placeholder 2">
            <a:extLst>
              <a:ext uri="{FF2B5EF4-FFF2-40B4-BE49-F238E27FC236}">
                <a16:creationId xmlns:a16="http://schemas.microsoft.com/office/drawing/2014/main" id="{DA99AFF7-1EFF-1BA6-D1D2-E30289598396}"/>
              </a:ext>
            </a:extLst>
          </p:cNvPr>
          <p:cNvSpPr>
            <a:spLocks noGrp="1"/>
          </p:cNvSpPr>
          <p:nvPr>
            <p:ph sz="half" idx="29"/>
          </p:nvPr>
        </p:nvSpPr>
        <p:spPr>
          <a:xfrm>
            <a:off x="1988841" y="7545288"/>
            <a:ext cx="1440159"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0" name="Icon 2">
            <a:extLst>
              <a:ext uri="{FF2B5EF4-FFF2-40B4-BE49-F238E27FC236}">
                <a16:creationId xmlns:a16="http://schemas.microsoft.com/office/drawing/2014/main" id="{02212FFC-685D-2EA2-EE57-55AE1DD30AF0}"/>
              </a:ext>
              <a:ext uri="{C183D7F6-B498-43B3-948B-1728B52AA6E4}">
                <adec:decorative xmlns:adec="http://schemas.microsoft.com/office/drawing/2017/decorative" val="1"/>
              </a:ext>
            </a:extLst>
          </p:cNvPr>
          <p:cNvSpPr>
            <a:spLocks noGrp="1"/>
          </p:cNvSpPr>
          <p:nvPr>
            <p:ph type="pic" sz="quarter" idx="41" hasCustomPrompt="1"/>
          </p:nvPr>
        </p:nvSpPr>
        <p:spPr>
          <a:xfrm>
            <a:off x="3645021" y="7545288"/>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29" name="Content Placeholder 2">
            <a:extLst>
              <a:ext uri="{FF2B5EF4-FFF2-40B4-BE49-F238E27FC236}">
                <a16:creationId xmlns:a16="http://schemas.microsoft.com/office/drawing/2014/main" id="{7A042BB6-4665-3EE8-8B25-C2EF6A04D6CF}"/>
              </a:ext>
            </a:extLst>
          </p:cNvPr>
          <p:cNvSpPr>
            <a:spLocks noGrp="1"/>
          </p:cNvSpPr>
          <p:nvPr>
            <p:ph sz="half" idx="40"/>
          </p:nvPr>
        </p:nvSpPr>
        <p:spPr>
          <a:xfrm>
            <a:off x="4221088" y="7545288"/>
            <a:ext cx="2049124"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24" name="Icon 3">
            <a:extLst>
              <a:ext uri="{FF2B5EF4-FFF2-40B4-BE49-F238E27FC236}">
                <a16:creationId xmlns:a16="http://schemas.microsoft.com/office/drawing/2014/main" id="{6D4FD7FE-4866-AE01-097F-F9647BB899B5}"/>
              </a:ext>
              <a:ext uri="{C183D7F6-B498-43B3-948B-1728B52AA6E4}">
                <adec:decorative xmlns:adec="http://schemas.microsoft.com/office/drawing/2017/decorative" val="1"/>
              </a:ext>
            </a:extLst>
          </p:cNvPr>
          <p:cNvSpPr>
            <a:spLocks noGrp="1"/>
          </p:cNvSpPr>
          <p:nvPr>
            <p:ph type="pic" sz="quarter" idx="39" hasCustomPrompt="1"/>
          </p:nvPr>
        </p:nvSpPr>
        <p:spPr>
          <a:xfrm>
            <a:off x="1419077" y="8082603"/>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21" name="Content Placeholder 2">
            <a:extLst>
              <a:ext uri="{FF2B5EF4-FFF2-40B4-BE49-F238E27FC236}">
                <a16:creationId xmlns:a16="http://schemas.microsoft.com/office/drawing/2014/main" id="{E2365114-0E72-E6FC-E137-51A82A71BA76}"/>
              </a:ext>
            </a:extLst>
          </p:cNvPr>
          <p:cNvSpPr>
            <a:spLocks noGrp="1"/>
          </p:cNvSpPr>
          <p:nvPr>
            <p:ph sz="half" idx="38"/>
          </p:nvPr>
        </p:nvSpPr>
        <p:spPr>
          <a:xfrm>
            <a:off x="1995144" y="8082603"/>
            <a:ext cx="1440159"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2" name="Icon 4">
            <a:extLst>
              <a:ext uri="{FF2B5EF4-FFF2-40B4-BE49-F238E27FC236}">
                <a16:creationId xmlns:a16="http://schemas.microsoft.com/office/drawing/2014/main" id="{3F695704-E11A-2776-B711-25BC655BE758}"/>
              </a:ext>
              <a:ext uri="{C183D7F6-B498-43B3-948B-1728B52AA6E4}">
                <adec:decorative xmlns:adec="http://schemas.microsoft.com/office/drawing/2017/decorative" val="1"/>
              </a:ext>
            </a:extLst>
          </p:cNvPr>
          <p:cNvSpPr>
            <a:spLocks noGrp="1"/>
          </p:cNvSpPr>
          <p:nvPr>
            <p:ph type="pic" sz="quarter" idx="43" hasCustomPrompt="1"/>
          </p:nvPr>
        </p:nvSpPr>
        <p:spPr>
          <a:xfrm>
            <a:off x="3651324" y="8082603"/>
            <a:ext cx="438812" cy="438812"/>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Icons</a:t>
            </a:r>
          </a:p>
        </p:txBody>
      </p:sp>
      <p:sp>
        <p:nvSpPr>
          <p:cNvPr id="31" name="Content Placeholder 2">
            <a:extLst>
              <a:ext uri="{FF2B5EF4-FFF2-40B4-BE49-F238E27FC236}">
                <a16:creationId xmlns:a16="http://schemas.microsoft.com/office/drawing/2014/main" id="{619B1BEB-D9E7-66CB-46E1-1FCB188B9612}"/>
              </a:ext>
            </a:extLst>
          </p:cNvPr>
          <p:cNvSpPr>
            <a:spLocks noGrp="1"/>
          </p:cNvSpPr>
          <p:nvPr>
            <p:ph sz="half" idx="42"/>
          </p:nvPr>
        </p:nvSpPr>
        <p:spPr>
          <a:xfrm>
            <a:off x="4227391" y="8082603"/>
            <a:ext cx="2049124" cy="433604"/>
          </a:xfrm>
        </p:spPr>
        <p:txBody>
          <a:bodyPr lIns="0" tIns="0" rIns="0" bIns="0" anchor="ctr" anchorCtr="0">
            <a:normAutofit/>
          </a:bodyPr>
          <a:lstStyle>
            <a:lvl1pPr marL="0" indent="0">
              <a:lnSpc>
                <a:spcPct val="100000"/>
              </a:lnSpc>
              <a:spcBef>
                <a:spcPts val="300"/>
              </a:spcBef>
              <a:spcAft>
                <a:spcPts val="600"/>
              </a:spcAft>
              <a:buNone/>
              <a:defRPr sz="1200" b="1"/>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endParaRPr lang="en-GB" dirty="0"/>
          </a:p>
        </p:txBody>
      </p:sp>
      <p:sp>
        <p:nvSpPr>
          <p:cNvPr id="33" name="Content Placeholder 2">
            <a:extLst>
              <a:ext uri="{FF2B5EF4-FFF2-40B4-BE49-F238E27FC236}">
                <a16:creationId xmlns:a16="http://schemas.microsoft.com/office/drawing/2014/main" id="{BF335E82-A976-E2D5-684E-A078DE3F446B}"/>
              </a:ext>
            </a:extLst>
          </p:cNvPr>
          <p:cNvSpPr>
            <a:spLocks noGrp="1"/>
          </p:cNvSpPr>
          <p:nvPr>
            <p:ph sz="half" idx="44"/>
          </p:nvPr>
        </p:nvSpPr>
        <p:spPr>
          <a:xfrm>
            <a:off x="1412775" y="8697416"/>
            <a:ext cx="4863740" cy="433604"/>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endParaRPr lang="en-GB" dirty="0"/>
          </a:p>
        </p:txBody>
      </p:sp>
      <p:sp>
        <p:nvSpPr>
          <p:cNvPr id="35" name="Footer Placeholder 4">
            <a:extLst>
              <a:ext uri="{FF2B5EF4-FFF2-40B4-BE49-F238E27FC236}">
                <a16:creationId xmlns:a16="http://schemas.microsoft.com/office/drawing/2014/main" id="{8211030C-13D6-A63E-DCE2-75CD05E9C69A}"/>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36" name="Slide Number Placeholder 5">
            <a:extLst>
              <a:ext uri="{FF2B5EF4-FFF2-40B4-BE49-F238E27FC236}">
                <a16:creationId xmlns:a16="http://schemas.microsoft.com/office/drawing/2014/main" id="{CA702228-4449-E52E-3159-30E02794B99A}"/>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129298401"/>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hree Heading - Three Content">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223C4CFA-BEE4-0196-95EB-DF4B38CA8FB9}"/>
              </a:ext>
            </a:extLst>
          </p:cNvPr>
          <p:cNvSpPr>
            <a:spLocks noGrp="1"/>
          </p:cNvSpPr>
          <p:nvPr>
            <p:ph type="title" hasCustomPrompt="1"/>
          </p:nvPr>
        </p:nvSpPr>
        <p:spPr>
          <a:xfrm>
            <a:off x="476248" y="3102303"/>
            <a:ext cx="5800266" cy="317181"/>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3" name="Content Placeholder 2"/>
          <p:cNvSpPr>
            <a:spLocks noGrp="1"/>
          </p:cNvSpPr>
          <p:nvPr>
            <p:ph sz="half" idx="1"/>
          </p:nvPr>
        </p:nvSpPr>
        <p:spPr>
          <a:xfrm>
            <a:off x="476250" y="3673766"/>
            <a:ext cx="5800265" cy="1152000"/>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H2">
            <a:extLst>
              <a:ext uri="{FF2B5EF4-FFF2-40B4-BE49-F238E27FC236}">
                <a16:creationId xmlns:a16="http://schemas.microsoft.com/office/drawing/2014/main" id="{D02CAA7A-4D79-E574-C899-19788B6B59F8}"/>
              </a:ext>
            </a:extLst>
          </p:cNvPr>
          <p:cNvSpPr>
            <a:spLocks noGrp="1"/>
          </p:cNvSpPr>
          <p:nvPr>
            <p:ph type="body" sz="quarter" idx="24" hasCustomPrompt="1"/>
          </p:nvPr>
        </p:nvSpPr>
        <p:spPr>
          <a:xfrm>
            <a:off x="476250" y="5201193"/>
            <a:ext cx="5800266" cy="351912"/>
          </a:xfrm>
          <a:solidFill>
            <a:schemeClr val="accent6"/>
          </a:solidFill>
        </p:spPr>
        <p:txBody>
          <a:bodyPr lIns="144000" tIns="144000" rIns="144000" bIns="144000" anchor="ctr" anchorCtr="0">
            <a:noAutofit/>
          </a:bodyPr>
          <a:lstStyle>
            <a:lvl1pPr marL="0" indent="0">
              <a:buNone/>
              <a:defRPr sz="18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H2</a:t>
            </a:r>
          </a:p>
        </p:txBody>
      </p:sp>
      <p:sp>
        <p:nvSpPr>
          <p:cNvPr id="22" name="Content Placeholder 2">
            <a:extLst>
              <a:ext uri="{FF2B5EF4-FFF2-40B4-BE49-F238E27FC236}">
                <a16:creationId xmlns:a16="http://schemas.microsoft.com/office/drawing/2014/main" id="{DFFBCAFD-7D74-F325-B4F7-50A8DB99BF6F}"/>
              </a:ext>
            </a:extLst>
          </p:cNvPr>
          <p:cNvSpPr>
            <a:spLocks noGrp="1"/>
          </p:cNvSpPr>
          <p:nvPr>
            <p:ph sz="half" idx="23"/>
          </p:nvPr>
        </p:nvSpPr>
        <p:spPr>
          <a:xfrm>
            <a:off x="476250" y="5758511"/>
            <a:ext cx="5800265" cy="1152000"/>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9" name="H2">
            <a:extLst>
              <a:ext uri="{FF2B5EF4-FFF2-40B4-BE49-F238E27FC236}">
                <a16:creationId xmlns:a16="http://schemas.microsoft.com/office/drawing/2014/main" id="{21E9B09A-DD22-EABB-BCE0-40F4101F5746}"/>
              </a:ext>
            </a:extLst>
          </p:cNvPr>
          <p:cNvSpPr>
            <a:spLocks noGrp="1"/>
          </p:cNvSpPr>
          <p:nvPr>
            <p:ph type="body" sz="quarter" idx="26" hasCustomPrompt="1"/>
          </p:nvPr>
        </p:nvSpPr>
        <p:spPr>
          <a:xfrm>
            <a:off x="487825" y="7281937"/>
            <a:ext cx="5800266" cy="351912"/>
          </a:xfrm>
          <a:solidFill>
            <a:schemeClr val="accent5"/>
          </a:solidFill>
        </p:spPr>
        <p:txBody>
          <a:bodyPr lIns="144000" tIns="144000" rIns="144000" bIns="144000" anchor="ctr" anchorCtr="0">
            <a:noAutofit/>
          </a:bodyPr>
          <a:lstStyle>
            <a:lvl1pPr marL="0" indent="0">
              <a:buNone/>
              <a:defRPr sz="18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H2</a:t>
            </a:r>
          </a:p>
        </p:txBody>
      </p:sp>
      <p:sp>
        <p:nvSpPr>
          <p:cNvPr id="24" name="Content Placeholder 2">
            <a:extLst>
              <a:ext uri="{FF2B5EF4-FFF2-40B4-BE49-F238E27FC236}">
                <a16:creationId xmlns:a16="http://schemas.microsoft.com/office/drawing/2014/main" id="{60CFD338-478A-D687-DEB0-614128F47CAF}"/>
              </a:ext>
            </a:extLst>
          </p:cNvPr>
          <p:cNvSpPr>
            <a:spLocks noGrp="1"/>
          </p:cNvSpPr>
          <p:nvPr>
            <p:ph sz="half" idx="25"/>
          </p:nvPr>
        </p:nvSpPr>
        <p:spPr>
          <a:xfrm>
            <a:off x="487825" y="7835119"/>
            <a:ext cx="5800265" cy="1152000"/>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Footer Placeholder 4">
            <a:extLst>
              <a:ext uri="{FF2B5EF4-FFF2-40B4-BE49-F238E27FC236}">
                <a16:creationId xmlns:a16="http://schemas.microsoft.com/office/drawing/2014/main" id="{E5EFDCC2-ED34-5C1A-C681-49C30617907F}"/>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8" name="Slide Number Placeholder 5">
            <a:extLst>
              <a:ext uri="{FF2B5EF4-FFF2-40B4-BE49-F238E27FC236}">
                <a16:creationId xmlns:a16="http://schemas.microsoft.com/office/drawing/2014/main" id="{D389BCF5-E872-9E42-86D3-9DC884F9BF65}"/>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953017724"/>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hree Heading - Three Content - icon">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0EACC8A-CD96-0ABD-5B6F-D63EF80DE672}"/>
              </a:ext>
            </a:extLst>
          </p:cNvPr>
          <p:cNvSpPr>
            <a:spLocks noGrp="1"/>
          </p:cNvSpPr>
          <p:nvPr>
            <p:ph type="title" hasCustomPrompt="1"/>
          </p:nvPr>
        </p:nvSpPr>
        <p:spPr>
          <a:xfrm>
            <a:off x="1424351" y="3102303"/>
            <a:ext cx="4852163" cy="336564"/>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4" name="Icon">
            <a:extLst>
              <a:ext uri="{FF2B5EF4-FFF2-40B4-BE49-F238E27FC236}">
                <a16:creationId xmlns:a16="http://schemas.microsoft.com/office/drawing/2014/main" id="{5E8603AC-B548-F186-F676-7E7E8FED4B8F}"/>
              </a:ext>
              <a:ext uri="{C183D7F6-B498-43B3-948B-1728B52AA6E4}">
                <adec:decorative xmlns:adec="http://schemas.microsoft.com/office/drawing/2017/decorative" val="1"/>
              </a:ext>
            </a:extLst>
          </p:cNvPr>
          <p:cNvSpPr>
            <a:spLocks noGrp="1"/>
          </p:cNvSpPr>
          <p:nvPr>
            <p:ph type="pic" sz="quarter" idx="27" hasCustomPrompt="1"/>
          </p:nvPr>
        </p:nvSpPr>
        <p:spPr>
          <a:xfrm>
            <a:off x="476249" y="3100963"/>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47316"/>
            <a:ext cx="4863739" cy="1152000"/>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3" name="H2">
            <a:extLst>
              <a:ext uri="{FF2B5EF4-FFF2-40B4-BE49-F238E27FC236}">
                <a16:creationId xmlns:a16="http://schemas.microsoft.com/office/drawing/2014/main" id="{D02CAA7A-4D79-E574-C899-19788B6B59F8}"/>
              </a:ext>
            </a:extLst>
          </p:cNvPr>
          <p:cNvSpPr>
            <a:spLocks noGrp="1"/>
          </p:cNvSpPr>
          <p:nvPr>
            <p:ph type="body" sz="quarter" idx="24" hasCustomPrompt="1"/>
          </p:nvPr>
        </p:nvSpPr>
        <p:spPr>
          <a:xfrm>
            <a:off x="1412776" y="5188101"/>
            <a:ext cx="4863740" cy="325775"/>
          </a:xfrm>
          <a:solidFill>
            <a:schemeClr val="accent6"/>
          </a:solidFill>
        </p:spPr>
        <p:txBody>
          <a:bodyPr lIns="144000" tIns="144000" rIns="144000" bIns="144000" anchor="ctr" anchorCtr="0">
            <a:noAutofit/>
          </a:bodyPr>
          <a:lstStyle>
            <a:lvl1pPr marL="0" indent="0">
              <a:buNone/>
              <a:defRPr sz="18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H2</a:t>
            </a:r>
          </a:p>
        </p:txBody>
      </p:sp>
      <p:sp>
        <p:nvSpPr>
          <p:cNvPr id="7" name="Icon">
            <a:extLst>
              <a:ext uri="{FF2B5EF4-FFF2-40B4-BE49-F238E27FC236}">
                <a16:creationId xmlns:a16="http://schemas.microsoft.com/office/drawing/2014/main" id="{87F53E50-1519-4863-4276-6B52FE92B136}"/>
              </a:ext>
              <a:ext uri="{C183D7F6-B498-43B3-948B-1728B52AA6E4}">
                <adec:decorative xmlns:adec="http://schemas.microsoft.com/office/drawing/2017/decorative" val="1"/>
              </a:ext>
            </a:extLst>
          </p:cNvPr>
          <p:cNvSpPr>
            <a:spLocks noGrp="1"/>
          </p:cNvSpPr>
          <p:nvPr>
            <p:ph type="pic" sz="quarter" idx="28" hasCustomPrompt="1"/>
          </p:nvPr>
        </p:nvSpPr>
        <p:spPr>
          <a:xfrm>
            <a:off x="476249" y="5188101"/>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22" name="Content Placeholder 2">
            <a:extLst>
              <a:ext uri="{FF2B5EF4-FFF2-40B4-BE49-F238E27FC236}">
                <a16:creationId xmlns:a16="http://schemas.microsoft.com/office/drawing/2014/main" id="{DFFBCAFD-7D74-F325-B4F7-50A8DB99BF6F}"/>
              </a:ext>
            </a:extLst>
          </p:cNvPr>
          <p:cNvSpPr>
            <a:spLocks noGrp="1"/>
          </p:cNvSpPr>
          <p:nvPr>
            <p:ph sz="half" idx="23"/>
          </p:nvPr>
        </p:nvSpPr>
        <p:spPr>
          <a:xfrm>
            <a:off x="1412775" y="5729422"/>
            <a:ext cx="4863740" cy="1152000"/>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9" name="H2">
            <a:extLst>
              <a:ext uri="{FF2B5EF4-FFF2-40B4-BE49-F238E27FC236}">
                <a16:creationId xmlns:a16="http://schemas.microsoft.com/office/drawing/2014/main" id="{21E9B09A-DD22-EABB-BCE0-40F4101F5746}"/>
              </a:ext>
            </a:extLst>
          </p:cNvPr>
          <p:cNvSpPr>
            <a:spLocks noGrp="1"/>
          </p:cNvSpPr>
          <p:nvPr>
            <p:ph type="body" sz="quarter" idx="26" hasCustomPrompt="1"/>
          </p:nvPr>
        </p:nvSpPr>
        <p:spPr>
          <a:xfrm>
            <a:off x="1424351" y="7258842"/>
            <a:ext cx="4863740" cy="325775"/>
          </a:xfrm>
          <a:solidFill>
            <a:schemeClr val="accent5"/>
          </a:solidFill>
        </p:spPr>
        <p:txBody>
          <a:bodyPr lIns="144000" tIns="144000" rIns="144000" bIns="144000" anchor="ctr" anchorCtr="0">
            <a:noAutofit/>
          </a:bodyPr>
          <a:lstStyle>
            <a:lvl1pPr marL="0" indent="0">
              <a:buNone/>
              <a:defRPr sz="18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 H2</a:t>
            </a:r>
          </a:p>
        </p:txBody>
      </p:sp>
      <p:sp>
        <p:nvSpPr>
          <p:cNvPr id="8" name="Icon">
            <a:extLst>
              <a:ext uri="{FF2B5EF4-FFF2-40B4-BE49-F238E27FC236}">
                <a16:creationId xmlns:a16="http://schemas.microsoft.com/office/drawing/2014/main" id="{B19A45D4-061E-CDB0-E1EE-44AD148F8F58}"/>
              </a:ext>
              <a:ext uri="{C183D7F6-B498-43B3-948B-1728B52AA6E4}">
                <adec:decorative xmlns:adec="http://schemas.microsoft.com/office/drawing/2017/decorative" val="1"/>
              </a:ext>
            </a:extLst>
          </p:cNvPr>
          <p:cNvSpPr>
            <a:spLocks noGrp="1"/>
          </p:cNvSpPr>
          <p:nvPr>
            <p:ph type="pic" sz="quarter" idx="29" hasCustomPrompt="1"/>
          </p:nvPr>
        </p:nvSpPr>
        <p:spPr>
          <a:xfrm>
            <a:off x="476249" y="7252132"/>
            <a:ext cx="687276" cy="687276"/>
          </a:xfrm>
          <a:prstGeom prst="ellipse">
            <a:avLst/>
          </a:prstGeom>
          <a:solidFill>
            <a:schemeClr val="accent5"/>
          </a:solidFill>
        </p:spPr>
        <p:txBody>
          <a:bodyPr>
            <a:normAutofit/>
          </a:bodyPr>
          <a:lstStyle>
            <a:lvl1pPr marL="0" indent="0">
              <a:buFont typeface="Arial" panose="020B0604020202020204" pitchFamily="34" charset="0"/>
              <a:buNone/>
              <a:defRPr sz="1200">
                <a:solidFill>
                  <a:schemeClr val="tx1"/>
                </a:solidFill>
              </a:defRPr>
            </a:lvl1pPr>
          </a:lstStyle>
          <a:p>
            <a:r>
              <a:rPr lang="en-GB" dirty="0"/>
              <a:t>Icon</a:t>
            </a:r>
          </a:p>
        </p:txBody>
      </p:sp>
      <p:sp>
        <p:nvSpPr>
          <p:cNvPr id="24" name="Content Placeholder 2">
            <a:extLst>
              <a:ext uri="{FF2B5EF4-FFF2-40B4-BE49-F238E27FC236}">
                <a16:creationId xmlns:a16="http://schemas.microsoft.com/office/drawing/2014/main" id="{60CFD338-478A-D687-DEB0-614128F47CAF}"/>
              </a:ext>
            </a:extLst>
          </p:cNvPr>
          <p:cNvSpPr>
            <a:spLocks noGrp="1"/>
          </p:cNvSpPr>
          <p:nvPr>
            <p:ph sz="half" idx="25"/>
          </p:nvPr>
        </p:nvSpPr>
        <p:spPr>
          <a:xfrm>
            <a:off x="1424351" y="7806014"/>
            <a:ext cx="4863739" cy="1152000"/>
          </a:xfrm>
        </p:spPr>
        <p:txBody>
          <a:bodyPr lIns="0" tIns="0" rIns="0" bIns="0">
            <a:normAutofit/>
          </a:bodyPr>
          <a:lstStyle>
            <a:lvl1pPr marL="0" indent="0">
              <a:lnSpc>
                <a:spcPct val="100000"/>
              </a:lnSpc>
              <a:spcBef>
                <a:spcPts val="300"/>
              </a:spcBef>
              <a:spcAft>
                <a:spcPts val="600"/>
              </a:spcAft>
              <a:buFont typeface="Arial" panose="020B0604020202020204" pitchFamily="34" charset="0"/>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32" name="Footer Placeholder 4">
            <a:extLst>
              <a:ext uri="{FF2B5EF4-FFF2-40B4-BE49-F238E27FC236}">
                <a16:creationId xmlns:a16="http://schemas.microsoft.com/office/drawing/2014/main" id="{81D7EAD1-146D-0151-EE8C-097B098C22CA}"/>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33" name="Slide Number Placeholder 5">
            <a:extLst>
              <a:ext uri="{FF2B5EF4-FFF2-40B4-BE49-F238E27FC236}">
                <a16:creationId xmlns:a16="http://schemas.microsoft.com/office/drawing/2014/main" id="{E769FCF1-BA25-5932-38FF-59253D80DE2E}"/>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075395470"/>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Two Heading - Two Content +Picture">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93741039-BBA4-FF3D-FF0E-F884836F0C6A}"/>
              </a:ext>
            </a:extLst>
          </p:cNvPr>
          <p:cNvSpPr>
            <a:spLocks noGrp="1"/>
          </p:cNvSpPr>
          <p:nvPr>
            <p:ph type="title" hasCustomPrompt="1"/>
          </p:nvPr>
        </p:nvSpPr>
        <p:spPr>
          <a:xfrm>
            <a:off x="476248" y="3102303"/>
            <a:ext cx="5868214" cy="394844"/>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3" name="Content Placeholder 2"/>
          <p:cNvSpPr>
            <a:spLocks noGrp="1"/>
          </p:cNvSpPr>
          <p:nvPr>
            <p:ph sz="half" idx="1"/>
          </p:nvPr>
        </p:nvSpPr>
        <p:spPr>
          <a:xfrm>
            <a:off x="476249" y="3700224"/>
            <a:ext cx="5868215" cy="2305055"/>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2">
            <a:extLst>
              <a:ext uri="{FF2B5EF4-FFF2-40B4-BE49-F238E27FC236}">
                <a16:creationId xmlns:a16="http://schemas.microsoft.com/office/drawing/2014/main" id="{4DB4216D-40D6-ADFD-E87E-DDB252134E45}"/>
              </a:ext>
            </a:extLst>
          </p:cNvPr>
          <p:cNvSpPr>
            <a:spLocks noGrp="1"/>
          </p:cNvSpPr>
          <p:nvPr>
            <p:ph type="body" sz="quarter" idx="17" hasCustomPrompt="1"/>
          </p:nvPr>
        </p:nvSpPr>
        <p:spPr>
          <a:xfrm>
            <a:off x="476248" y="6384966"/>
            <a:ext cx="2952751" cy="576000"/>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a:t>
            </a:r>
            <a:br>
              <a:rPr lang="en-GB" dirty="0"/>
            </a:br>
            <a:r>
              <a:rPr lang="en-GB" dirty="0"/>
              <a:t>H2</a:t>
            </a:r>
          </a:p>
        </p:txBody>
      </p:sp>
      <p:sp>
        <p:nvSpPr>
          <p:cNvPr id="7" name="Oval 6">
            <a:extLst>
              <a:ext uri="{FF2B5EF4-FFF2-40B4-BE49-F238E27FC236}">
                <a16:creationId xmlns:a16="http://schemas.microsoft.com/office/drawing/2014/main" id="{57262D65-4665-79A3-2A09-373C08226695}"/>
              </a:ext>
              <a:ext uri="{C183D7F6-B498-43B3-948B-1728B52AA6E4}">
                <adec:decorative xmlns:adec="http://schemas.microsoft.com/office/drawing/2017/decorative" val="1"/>
              </a:ext>
            </a:extLst>
          </p:cNvPr>
          <p:cNvSpPr/>
          <p:nvPr userDrawn="1"/>
        </p:nvSpPr>
        <p:spPr>
          <a:xfrm>
            <a:off x="5589239" y="6279324"/>
            <a:ext cx="936350" cy="936350"/>
          </a:xfrm>
          <a:prstGeom prst="ellipse">
            <a:avLst/>
          </a:prstGeom>
          <a:solidFill>
            <a:srgbClr val="46B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1524C8E-E998-F109-787A-A741683C29F6}"/>
              </a:ext>
              <a:ext uri="{C183D7F6-B498-43B3-948B-1728B52AA6E4}">
                <adec:decorative xmlns:adec="http://schemas.microsoft.com/office/drawing/2017/decorative" val="1"/>
              </a:ext>
            </a:extLst>
          </p:cNvPr>
          <p:cNvSpPr/>
          <p:nvPr userDrawn="1"/>
        </p:nvSpPr>
        <p:spPr>
          <a:xfrm>
            <a:off x="3642522" y="8690044"/>
            <a:ext cx="261672" cy="261672"/>
          </a:xfrm>
          <a:prstGeom prst="ellipse">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Picture Placeholder 15">
            <a:extLst>
              <a:ext uri="{FF2B5EF4-FFF2-40B4-BE49-F238E27FC236}">
                <a16:creationId xmlns:a16="http://schemas.microsoft.com/office/drawing/2014/main" id="{CCF8C1EB-7BD4-FDD6-A1C5-686885A5D41C}"/>
              </a:ext>
            </a:extLst>
          </p:cNvPr>
          <p:cNvSpPr>
            <a:spLocks noGrp="1"/>
          </p:cNvSpPr>
          <p:nvPr>
            <p:ph type="pic" sz="quarter" idx="23" hasCustomPrompt="1"/>
          </p:nvPr>
        </p:nvSpPr>
        <p:spPr>
          <a:xfrm>
            <a:off x="3634836" y="6267713"/>
            <a:ext cx="2729433" cy="2729433"/>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476249" y="7190943"/>
            <a:ext cx="2935269" cy="1806199"/>
          </a:xfrm>
        </p:spPr>
        <p:txBody>
          <a:bodyPr lIns="0" tIns="0" rIns="0" bIns="0">
            <a:normAutofit/>
          </a:bodyPr>
          <a:lstStyle>
            <a:lvl1pPr marL="0" indent="0">
              <a:lnSpc>
                <a:spcPct val="100000"/>
              </a:lnSpc>
              <a:spcBef>
                <a:spcPts val="300"/>
              </a:spcBef>
              <a:spcAft>
                <a:spcPts val="600"/>
              </a:spcAft>
              <a:buNone/>
              <a:defRPr sz="1200"/>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9" name="Footer Placeholder 4">
            <a:extLst>
              <a:ext uri="{FF2B5EF4-FFF2-40B4-BE49-F238E27FC236}">
                <a16:creationId xmlns:a16="http://schemas.microsoft.com/office/drawing/2014/main" id="{7C1DD605-FFCA-D57C-70AF-223CB9355656}"/>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30" name="Slide Number Placeholder 5">
            <a:extLst>
              <a:ext uri="{FF2B5EF4-FFF2-40B4-BE49-F238E27FC236}">
                <a16:creationId xmlns:a16="http://schemas.microsoft.com/office/drawing/2014/main" id="{2AFAEA9F-3D1B-58DC-5460-3D031409E928}"/>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696945923"/>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wo Heading - Two Content +Picture - icon">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407FE825-B6F2-E3A7-0BAC-0F5C239E021B}"/>
              </a:ext>
            </a:extLst>
          </p:cNvPr>
          <p:cNvSpPr>
            <a:spLocks noGrp="1"/>
          </p:cNvSpPr>
          <p:nvPr>
            <p:ph type="title" hasCustomPrompt="1"/>
          </p:nvPr>
        </p:nvSpPr>
        <p:spPr>
          <a:xfrm>
            <a:off x="1412774" y="3106855"/>
            <a:ext cx="4863739"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4"/>
            <a:ext cx="4863737" cy="2711223"/>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2">
            <a:extLst>
              <a:ext uri="{FF2B5EF4-FFF2-40B4-BE49-F238E27FC236}">
                <a16:creationId xmlns:a16="http://schemas.microsoft.com/office/drawing/2014/main" id="{4DB4216D-40D6-ADFD-E87E-DDB252134E45}"/>
              </a:ext>
            </a:extLst>
          </p:cNvPr>
          <p:cNvSpPr>
            <a:spLocks noGrp="1"/>
          </p:cNvSpPr>
          <p:nvPr>
            <p:ph type="body" sz="quarter" idx="17" hasCustomPrompt="1"/>
          </p:nvPr>
        </p:nvSpPr>
        <p:spPr>
          <a:xfrm>
            <a:off x="1412775" y="6774035"/>
            <a:ext cx="3002160" cy="602282"/>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a:t>
            </a:r>
            <a:br>
              <a:rPr lang="en-GB" dirty="0"/>
            </a:br>
            <a:r>
              <a:rPr lang="en-GB" dirty="0"/>
              <a:t>H2</a:t>
            </a:r>
          </a:p>
        </p:txBody>
      </p:sp>
      <p:sp>
        <p:nvSpPr>
          <p:cNvPr id="19" name="Icon">
            <a:extLst>
              <a:ext uri="{FF2B5EF4-FFF2-40B4-BE49-F238E27FC236}">
                <a16:creationId xmlns:a16="http://schemas.microsoft.com/office/drawing/2014/main" id="{6CF0D9E5-F51D-F395-FAAA-AE1B9BC3D095}"/>
              </a:ext>
              <a:ext uri="{C183D7F6-B498-43B3-948B-1728B52AA6E4}">
                <adec:decorative xmlns:adec="http://schemas.microsoft.com/office/drawing/2017/decorative" val="1"/>
              </a:ext>
            </a:extLst>
          </p:cNvPr>
          <p:cNvSpPr>
            <a:spLocks noGrp="1"/>
          </p:cNvSpPr>
          <p:nvPr>
            <p:ph type="pic" sz="quarter" idx="28" hasCustomPrompt="1"/>
          </p:nvPr>
        </p:nvSpPr>
        <p:spPr>
          <a:xfrm>
            <a:off x="487876" y="6776360"/>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1412776" y="7580013"/>
            <a:ext cx="3002160" cy="1417130"/>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Oval 6">
            <a:extLst>
              <a:ext uri="{FF2B5EF4-FFF2-40B4-BE49-F238E27FC236}">
                <a16:creationId xmlns:a16="http://schemas.microsoft.com/office/drawing/2014/main" id="{57262D65-4665-79A3-2A09-373C08226695}"/>
              </a:ext>
              <a:ext uri="{C183D7F6-B498-43B3-948B-1728B52AA6E4}">
                <adec:decorative xmlns:adec="http://schemas.microsoft.com/office/drawing/2017/decorative" val="1"/>
              </a:ext>
            </a:extLst>
          </p:cNvPr>
          <p:cNvSpPr/>
          <p:nvPr userDrawn="1"/>
        </p:nvSpPr>
        <p:spPr>
          <a:xfrm>
            <a:off x="5554408" y="6736120"/>
            <a:ext cx="936350" cy="936350"/>
          </a:xfrm>
          <a:prstGeom prst="ellipse">
            <a:avLst/>
          </a:prstGeom>
          <a:solidFill>
            <a:srgbClr val="46B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1524C8E-E998-F109-787A-A741683C29F6}"/>
              </a:ext>
              <a:ext uri="{C183D7F6-B498-43B3-948B-1728B52AA6E4}">
                <adec:decorative xmlns:adec="http://schemas.microsoft.com/office/drawing/2017/decorative" val="1"/>
              </a:ext>
            </a:extLst>
          </p:cNvPr>
          <p:cNvSpPr/>
          <p:nvPr userDrawn="1"/>
        </p:nvSpPr>
        <p:spPr>
          <a:xfrm>
            <a:off x="5006103" y="6692863"/>
            <a:ext cx="261672" cy="261672"/>
          </a:xfrm>
          <a:prstGeom prst="ellipse">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Picture Placeholder 15">
            <a:extLst>
              <a:ext uri="{FF2B5EF4-FFF2-40B4-BE49-F238E27FC236}">
                <a16:creationId xmlns:a16="http://schemas.microsoft.com/office/drawing/2014/main" id="{CCF8C1EB-7BD4-FDD6-A1C5-686885A5D41C}"/>
              </a:ext>
            </a:extLst>
          </p:cNvPr>
          <p:cNvSpPr>
            <a:spLocks noGrp="1"/>
          </p:cNvSpPr>
          <p:nvPr>
            <p:ph type="pic" sz="quarter" idx="23" hasCustomPrompt="1"/>
          </p:nvPr>
        </p:nvSpPr>
        <p:spPr>
          <a:xfrm>
            <a:off x="4633693" y="7114954"/>
            <a:ext cx="1938534" cy="1938534"/>
          </a:xfrm>
          <a:prstGeom prst="ellipse">
            <a:avLst/>
          </a:prstGeom>
          <a:solidFill>
            <a:schemeClr val="bg2"/>
          </a:solidFill>
        </p:spPr>
        <p:txBody>
          <a:bodyPr>
            <a:normAutofit/>
          </a:bodyPr>
          <a:lstStyle>
            <a:lvl1pPr marL="0" indent="0">
              <a:buFont typeface="Arial" panose="020B0604020202020204" pitchFamily="34" charset="0"/>
              <a:buNone/>
              <a:defRPr sz="1200"/>
            </a:lvl1pPr>
          </a:lstStyle>
          <a:p>
            <a:r>
              <a:rPr lang="en-GB" dirty="0"/>
              <a:t>Picture</a:t>
            </a:r>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949773045"/>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wo Heading - Two Content +Chart1 - icon">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7F46E684-79A8-197D-B0A7-2C8A7F16F7B5}"/>
              </a:ext>
            </a:extLst>
          </p:cNvPr>
          <p:cNvSpPr>
            <a:spLocks noGrp="1"/>
          </p:cNvSpPr>
          <p:nvPr>
            <p:ph type="title" hasCustomPrompt="1"/>
          </p:nvPr>
        </p:nvSpPr>
        <p:spPr>
          <a:xfrm>
            <a:off x="1412774" y="3106855"/>
            <a:ext cx="4931688"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Chart Placeholder 3">
            <a:extLst>
              <a:ext uri="{FF2B5EF4-FFF2-40B4-BE49-F238E27FC236}">
                <a16:creationId xmlns:a16="http://schemas.microsoft.com/office/drawing/2014/main" id="{4E4C163E-017D-68BE-4CAF-8841392A184C}"/>
              </a:ext>
            </a:extLst>
          </p:cNvPr>
          <p:cNvSpPr>
            <a:spLocks noGrp="1"/>
          </p:cNvSpPr>
          <p:nvPr>
            <p:ph type="chart" sz="quarter" idx="14" hasCustomPrompt="1"/>
          </p:nvPr>
        </p:nvSpPr>
        <p:spPr>
          <a:xfrm>
            <a:off x="476250" y="5097017"/>
            <a:ext cx="5892027" cy="3880956"/>
          </a:xfrm>
        </p:spPr>
        <p:txBody>
          <a:bodyPr/>
          <a:lstStyle/>
          <a:p>
            <a:r>
              <a:rPr lang="en-GB" dirty="0"/>
              <a:t>Chart</a:t>
            </a:r>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180383561"/>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wo Heading - Two Content +Chart4 - icon">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169FD22F-3571-045A-4E55-EE52380220B7}"/>
              </a:ext>
            </a:extLst>
          </p:cNvPr>
          <p:cNvSpPr>
            <a:spLocks noGrp="1"/>
          </p:cNvSpPr>
          <p:nvPr>
            <p:ph type="title" hasCustomPrompt="1"/>
          </p:nvPr>
        </p:nvSpPr>
        <p:spPr>
          <a:xfrm>
            <a:off x="1412774" y="3106855"/>
            <a:ext cx="4931688"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Chart Placeholder 3">
            <a:extLst>
              <a:ext uri="{FF2B5EF4-FFF2-40B4-BE49-F238E27FC236}">
                <a16:creationId xmlns:a16="http://schemas.microsoft.com/office/drawing/2014/main" id="{4E4C163E-017D-68BE-4CAF-8841392A184C}"/>
              </a:ext>
            </a:extLst>
          </p:cNvPr>
          <p:cNvSpPr>
            <a:spLocks noGrp="1"/>
          </p:cNvSpPr>
          <p:nvPr>
            <p:ph type="chart" sz="quarter" idx="14"/>
          </p:nvPr>
        </p:nvSpPr>
        <p:spPr>
          <a:xfrm>
            <a:off x="476672" y="5093765"/>
            <a:ext cx="2844000" cy="1903108"/>
          </a:xfrm>
        </p:spPr>
        <p:txBody>
          <a:bodyPr/>
          <a:lstStyle/>
          <a:p>
            <a:endParaRPr lang="en-GB" dirty="0"/>
          </a:p>
        </p:txBody>
      </p:sp>
      <p:sp>
        <p:nvSpPr>
          <p:cNvPr id="4" name="Chart Placeholder 3">
            <a:extLst>
              <a:ext uri="{FF2B5EF4-FFF2-40B4-BE49-F238E27FC236}">
                <a16:creationId xmlns:a16="http://schemas.microsoft.com/office/drawing/2014/main" id="{7F70C3CA-21DF-678A-D549-2ECCB9903630}"/>
              </a:ext>
            </a:extLst>
          </p:cNvPr>
          <p:cNvSpPr>
            <a:spLocks noGrp="1"/>
          </p:cNvSpPr>
          <p:nvPr>
            <p:ph type="chart" sz="quarter" idx="28"/>
          </p:nvPr>
        </p:nvSpPr>
        <p:spPr>
          <a:xfrm>
            <a:off x="3480352" y="5093764"/>
            <a:ext cx="2844000" cy="1903108"/>
          </a:xfrm>
        </p:spPr>
        <p:txBody>
          <a:bodyPr/>
          <a:lstStyle/>
          <a:p>
            <a:endParaRPr lang="en-GB"/>
          </a:p>
        </p:txBody>
      </p:sp>
      <p:sp>
        <p:nvSpPr>
          <p:cNvPr id="5" name="Chart Placeholder 3">
            <a:extLst>
              <a:ext uri="{FF2B5EF4-FFF2-40B4-BE49-F238E27FC236}">
                <a16:creationId xmlns:a16="http://schemas.microsoft.com/office/drawing/2014/main" id="{A8398B6B-6C99-D23D-65E5-5F133091A650}"/>
              </a:ext>
            </a:extLst>
          </p:cNvPr>
          <p:cNvSpPr>
            <a:spLocks noGrp="1"/>
          </p:cNvSpPr>
          <p:nvPr>
            <p:ph type="chart" sz="quarter" idx="29"/>
          </p:nvPr>
        </p:nvSpPr>
        <p:spPr>
          <a:xfrm>
            <a:off x="476672" y="7139714"/>
            <a:ext cx="2844000" cy="1903108"/>
          </a:xfrm>
        </p:spPr>
        <p:txBody>
          <a:bodyPr/>
          <a:lstStyle/>
          <a:p>
            <a:endParaRPr lang="en-GB"/>
          </a:p>
        </p:txBody>
      </p:sp>
      <p:sp>
        <p:nvSpPr>
          <p:cNvPr id="7" name="Chart Placeholder 3">
            <a:extLst>
              <a:ext uri="{FF2B5EF4-FFF2-40B4-BE49-F238E27FC236}">
                <a16:creationId xmlns:a16="http://schemas.microsoft.com/office/drawing/2014/main" id="{D3AFE634-406A-4A08-885E-B237FFCD8CC2}"/>
              </a:ext>
            </a:extLst>
          </p:cNvPr>
          <p:cNvSpPr>
            <a:spLocks noGrp="1"/>
          </p:cNvSpPr>
          <p:nvPr>
            <p:ph type="chart" sz="quarter" idx="30"/>
          </p:nvPr>
        </p:nvSpPr>
        <p:spPr>
          <a:xfrm>
            <a:off x="3480352" y="7139713"/>
            <a:ext cx="2844000" cy="1903108"/>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436610053"/>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Two Heading - Two Content +Chart4 - icon">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BCC7F02C-5390-2845-0B6A-0856502296A0}"/>
              </a:ext>
            </a:extLst>
          </p:cNvPr>
          <p:cNvSpPr>
            <a:spLocks noGrp="1"/>
          </p:cNvSpPr>
          <p:nvPr>
            <p:ph type="title" hasCustomPrompt="1"/>
          </p:nvPr>
        </p:nvSpPr>
        <p:spPr>
          <a:xfrm>
            <a:off x="1412774" y="3106855"/>
            <a:ext cx="4931688"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hart Placeholder 3">
            <a:extLst>
              <a:ext uri="{FF2B5EF4-FFF2-40B4-BE49-F238E27FC236}">
                <a16:creationId xmlns:a16="http://schemas.microsoft.com/office/drawing/2014/main" id="{A8398B6B-6C99-D23D-65E5-5F133091A650}"/>
              </a:ext>
            </a:extLst>
          </p:cNvPr>
          <p:cNvSpPr>
            <a:spLocks noGrp="1"/>
          </p:cNvSpPr>
          <p:nvPr>
            <p:ph type="chart" sz="quarter" idx="29"/>
          </p:nvPr>
        </p:nvSpPr>
        <p:spPr>
          <a:xfrm>
            <a:off x="476250" y="5093762"/>
            <a:ext cx="2844000" cy="3949060"/>
          </a:xfrm>
        </p:spPr>
        <p:txBody>
          <a:bodyPr/>
          <a:lstStyle/>
          <a:p>
            <a:endParaRPr lang="en-GB"/>
          </a:p>
        </p:txBody>
      </p:sp>
      <p:sp>
        <p:nvSpPr>
          <p:cNvPr id="8" name="Chart Placeholder 3">
            <a:extLst>
              <a:ext uri="{FF2B5EF4-FFF2-40B4-BE49-F238E27FC236}">
                <a16:creationId xmlns:a16="http://schemas.microsoft.com/office/drawing/2014/main" id="{40EB472A-AD31-E85A-E082-568E95EF3605}"/>
              </a:ext>
            </a:extLst>
          </p:cNvPr>
          <p:cNvSpPr>
            <a:spLocks noGrp="1"/>
          </p:cNvSpPr>
          <p:nvPr>
            <p:ph type="chart" sz="quarter" idx="30"/>
          </p:nvPr>
        </p:nvSpPr>
        <p:spPr>
          <a:xfrm>
            <a:off x="3505298" y="5093762"/>
            <a:ext cx="2844000" cy="3949060"/>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565257721"/>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Two Heading - Two Content +Chart4 - icon">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1830AF4E-EC22-D87A-41E8-4E77AC200806}"/>
              </a:ext>
            </a:extLst>
          </p:cNvPr>
          <p:cNvSpPr>
            <a:spLocks noGrp="1"/>
          </p:cNvSpPr>
          <p:nvPr>
            <p:ph type="title" hasCustomPrompt="1"/>
          </p:nvPr>
        </p:nvSpPr>
        <p:spPr>
          <a:xfrm>
            <a:off x="1412774" y="3106855"/>
            <a:ext cx="4931688"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hart Placeholder 3">
            <a:extLst>
              <a:ext uri="{FF2B5EF4-FFF2-40B4-BE49-F238E27FC236}">
                <a16:creationId xmlns:a16="http://schemas.microsoft.com/office/drawing/2014/main" id="{A8398B6B-6C99-D23D-65E5-5F133091A650}"/>
              </a:ext>
            </a:extLst>
          </p:cNvPr>
          <p:cNvSpPr>
            <a:spLocks noGrp="1"/>
          </p:cNvSpPr>
          <p:nvPr>
            <p:ph type="chart" sz="quarter" idx="29"/>
          </p:nvPr>
        </p:nvSpPr>
        <p:spPr>
          <a:xfrm>
            <a:off x="476250" y="5093762"/>
            <a:ext cx="5868214" cy="1878938"/>
          </a:xfrm>
        </p:spPr>
        <p:txBody>
          <a:bodyPr/>
          <a:lstStyle/>
          <a:p>
            <a:endParaRPr lang="en-GB"/>
          </a:p>
        </p:txBody>
      </p:sp>
      <p:sp>
        <p:nvSpPr>
          <p:cNvPr id="2" name="Chart Placeholder 3">
            <a:extLst>
              <a:ext uri="{FF2B5EF4-FFF2-40B4-BE49-F238E27FC236}">
                <a16:creationId xmlns:a16="http://schemas.microsoft.com/office/drawing/2014/main" id="{FBEBF8FC-DC49-2FAD-A5C1-4E47E552B883}"/>
              </a:ext>
            </a:extLst>
          </p:cNvPr>
          <p:cNvSpPr>
            <a:spLocks noGrp="1"/>
          </p:cNvSpPr>
          <p:nvPr>
            <p:ph type="chart" sz="quarter" idx="30"/>
          </p:nvPr>
        </p:nvSpPr>
        <p:spPr>
          <a:xfrm>
            <a:off x="476249" y="7150591"/>
            <a:ext cx="5868214" cy="1878938"/>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89390316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Two Heading - Two Content +Chart1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9E6621A-F3EA-4CC8-B6DB-F3995E9E9FB2}"/>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hart Placeholder 3">
            <a:extLst>
              <a:ext uri="{FF2B5EF4-FFF2-40B4-BE49-F238E27FC236}">
                <a16:creationId xmlns:a16="http://schemas.microsoft.com/office/drawing/2014/main" id="{3915EF0C-5074-E81B-4537-74C6C3DA8BA8}"/>
              </a:ext>
            </a:extLst>
          </p:cNvPr>
          <p:cNvSpPr>
            <a:spLocks noGrp="1"/>
          </p:cNvSpPr>
          <p:nvPr>
            <p:ph type="chart" sz="quarter" idx="14" hasCustomPrompt="1"/>
          </p:nvPr>
        </p:nvSpPr>
        <p:spPr>
          <a:xfrm>
            <a:off x="476250" y="5097017"/>
            <a:ext cx="5892027" cy="3880956"/>
          </a:xfrm>
        </p:spPr>
        <p:txBody>
          <a:bodyPr/>
          <a:lstStyle/>
          <a:p>
            <a:r>
              <a:rPr lang="en-GB" dirty="0"/>
              <a:t>Chart</a:t>
            </a:r>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961638460"/>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wo Heading - Two Content +Chart4 - icon">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72AE3595-B5CE-6934-A35A-A4A8DCCFD7AC}"/>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hart Placeholder 3">
            <a:extLst>
              <a:ext uri="{FF2B5EF4-FFF2-40B4-BE49-F238E27FC236}">
                <a16:creationId xmlns:a16="http://schemas.microsoft.com/office/drawing/2014/main" id="{5A63C1A2-EB86-A9B6-B73B-9610518438C7}"/>
              </a:ext>
            </a:extLst>
          </p:cNvPr>
          <p:cNvSpPr>
            <a:spLocks noGrp="1"/>
          </p:cNvSpPr>
          <p:nvPr>
            <p:ph type="chart" sz="quarter" idx="14"/>
          </p:nvPr>
        </p:nvSpPr>
        <p:spPr>
          <a:xfrm>
            <a:off x="476672" y="5093765"/>
            <a:ext cx="2844000" cy="1903108"/>
          </a:xfrm>
        </p:spPr>
        <p:txBody>
          <a:bodyPr/>
          <a:lstStyle/>
          <a:p>
            <a:endParaRPr lang="en-GB" dirty="0"/>
          </a:p>
        </p:txBody>
      </p:sp>
      <p:sp>
        <p:nvSpPr>
          <p:cNvPr id="11" name="Chart Placeholder 3">
            <a:extLst>
              <a:ext uri="{FF2B5EF4-FFF2-40B4-BE49-F238E27FC236}">
                <a16:creationId xmlns:a16="http://schemas.microsoft.com/office/drawing/2014/main" id="{BD8829A2-3392-9CF7-EF28-24EADB68E879}"/>
              </a:ext>
            </a:extLst>
          </p:cNvPr>
          <p:cNvSpPr>
            <a:spLocks noGrp="1"/>
          </p:cNvSpPr>
          <p:nvPr>
            <p:ph type="chart" sz="quarter" idx="28"/>
          </p:nvPr>
        </p:nvSpPr>
        <p:spPr>
          <a:xfrm>
            <a:off x="3480352" y="5093764"/>
            <a:ext cx="2844000" cy="1903108"/>
          </a:xfrm>
        </p:spPr>
        <p:txBody>
          <a:bodyPr/>
          <a:lstStyle/>
          <a:p>
            <a:endParaRPr lang="en-GB"/>
          </a:p>
        </p:txBody>
      </p:sp>
      <p:sp>
        <p:nvSpPr>
          <p:cNvPr id="12" name="Chart Placeholder 3">
            <a:extLst>
              <a:ext uri="{FF2B5EF4-FFF2-40B4-BE49-F238E27FC236}">
                <a16:creationId xmlns:a16="http://schemas.microsoft.com/office/drawing/2014/main" id="{D14F86B6-BA7D-7886-3D77-6C6828A3107D}"/>
              </a:ext>
            </a:extLst>
          </p:cNvPr>
          <p:cNvSpPr>
            <a:spLocks noGrp="1"/>
          </p:cNvSpPr>
          <p:nvPr>
            <p:ph type="chart" sz="quarter" idx="29"/>
          </p:nvPr>
        </p:nvSpPr>
        <p:spPr>
          <a:xfrm>
            <a:off x="476672" y="7139714"/>
            <a:ext cx="2844000" cy="1903108"/>
          </a:xfrm>
        </p:spPr>
        <p:txBody>
          <a:bodyPr/>
          <a:lstStyle/>
          <a:p>
            <a:endParaRPr lang="en-GB"/>
          </a:p>
        </p:txBody>
      </p:sp>
      <p:sp>
        <p:nvSpPr>
          <p:cNvPr id="13" name="Chart Placeholder 3">
            <a:extLst>
              <a:ext uri="{FF2B5EF4-FFF2-40B4-BE49-F238E27FC236}">
                <a16:creationId xmlns:a16="http://schemas.microsoft.com/office/drawing/2014/main" id="{E7270C1A-DCDF-3704-65B4-3A6DE24CA817}"/>
              </a:ext>
            </a:extLst>
          </p:cNvPr>
          <p:cNvSpPr>
            <a:spLocks noGrp="1"/>
          </p:cNvSpPr>
          <p:nvPr>
            <p:ph type="chart" sz="quarter" idx="30"/>
          </p:nvPr>
        </p:nvSpPr>
        <p:spPr>
          <a:xfrm>
            <a:off x="3480352" y="7139713"/>
            <a:ext cx="2844000" cy="1903108"/>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09063203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Two Heading - Two Content +Chart4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68D077C-FF7A-FD89-E8DF-C3D92797029E}"/>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Picture Placeholder 15">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hart Placeholder 3">
            <a:extLst>
              <a:ext uri="{FF2B5EF4-FFF2-40B4-BE49-F238E27FC236}">
                <a16:creationId xmlns:a16="http://schemas.microsoft.com/office/drawing/2014/main" id="{A8398B6B-6C99-D23D-65E5-5F133091A650}"/>
              </a:ext>
            </a:extLst>
          </p:cNvPr>
          <p:cNvSpPr>
            <a:spLocks noGrp="1"/>
          </p:cNvSpPr>
          <p:nvPr>
            <p:ph type="chart" sz="quarter" idx="29"/>
          </p:nvPr>
        </p:nvSpPr>
        <p:spPr>
          <a:xfrm>
            <a:off x="476250" y="5093762"/>
            <a:ext cx="2844000" cy="3949060"/>
          </a:xfrm>
        </p:spPr>
        <p:txBody>
          <a:bodyPr/>
          <a:lstStyle/>
          <a:p>
            <a:endParaRPr lang="en-GB"/>
          </a:p>
        </p:txBody>
      </p:sp>
      <p:sp>
        <p:nvSpPr>
          <p:cNvPr id="8" name="Chart Placeholder 3">
            <a:extLst>
              <a:ext uri="{FF2B5EF4-FFF2-40B4-BE49-F238E27FC236}">
                <a16:creationId xmlns:a16="http://schemas.microsoft.com/office/drawing/2014/main" id="{40EB472A-AD31-E85A-E082-568E95EF3605}"/>
              </a:ext>
            </a:extLst>
          </p:cNvPr>
          <p:cNvSpPr>
            <a:spLocks noGrp="1"/>
          </p:cNvSpPr>
          <p:nvPr>
            <p:ph type="chart" sz="quarter" idx="30"/>
          </p:nvPr>
        </p:nvSpPr>
        <p:spPr>
          <a:xfrm>
            <a:off x="3505298" y="5093762"/>
            <a:ext cx="2844000" cy="3949060"/>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383824254"/>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3_Two Heading - Two Content +Chart4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E212576-D234-68A1-3C0C-C4536DEC86C5}"/>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Picture Placeholder 15">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hart Placeholder 3">
            <a:extLst>
              <a:ext uri="{FF2B5EF4-FFF2-40B4-BE49-F238E27FC236}">
                <a16:creationId xmlns:a16="http://schemas.microsoft.com/office/drawing/2014/main" id="{A8398B6B-6C99-D23D-65E5-5F133091A650}"/>
              </a:ext>
            </a:extLst>
          </p:cNvPr>
          <p:cNvSpPr>
            <a:spLocks noGrp="1"/>
          </p:cNvSpPr>
          <p:nvPr>
            <p:ph type="chart" sz="quarter" idx="29"/>
          </p:nvPr>
        </p:nvSpPr>
        <p:spPr>
          <a:xfrm>
            <a:off x="476250" y="5093762"/>
            <a:ext cx="5868214" cy="1878938"/>
          </a:xfrm>
        </p:spPr>
        <p:txBody>
          <a:bodyPr/>
          <a:lstStyle/>
          <a:p>
            <a:endParaRPr lang="en-GB"/>
          </a:p>
        </p:txBody>
      </p:sp>
      <p:sp>
        <p:nvSpPr>
          <p:cNvPr id="2" name="Chart Placeholder 3">
            <a:extLst>
              <a:ext uri="{FF2B5EF4-FFF2-40B4-BE49-F238E27FC236}">
                <a16:creationId xmlns:a16="http://schemas.microsoft.com/office/drawing/2014/main" id="{FBEBF8FC-DC49-2FAD-A5C1-4E47E552B883}"/>
              </a:ext>
            </a:extLst>
          </p:cNvPr>
          <p:cNvSpPr>
            <a:spLocks noGrp="1"/>
          </p:cNvSpPr>
          <p:nvPr>
            <p:ph type="chart" sz="quarter" idx="30"/>
          </p:nvPr>
        </p:nvSpPr>
        <p:spPr>
          <a:xfrm>
            <a:off x="476249" y="7150591"/>
            <a:ext cx="5868214" cy="1878938"/>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36671924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Two Heading - Two Content +Chart1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04155DD-40F1-D67F-82EE-34D74CD9CC3D}"/>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Picture Placeholder 15">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hart Placeholder 3">
            <a:extLst>
              <a:ext uri="{FF2B5EF4-FFF2-40B4-BE49-F238E27FC236}">
                <a16:creationId xmlns:a16="http://schemas.microsoft.com/office/drawing/2014/main" id="{852252AF-A4E6-283D-E0DD-3FB49EB36204}"/>
              </a:ext>
            </a:extLst>
          </p:cNvPr>
          <p:cNvSpPr>
            <a:spLocks noGrp="1"/>
          </p:cNvSpPr>
          <p:nvPr>
            <p:ph type="chart" sz="quarter" idx="14" hasCustomPrompt="1"/>
          </p:nvPr>
        </p:nvSpPr>
        <p:spPr>
          <a:xfrm>
            <a:off x="476250" y="5097017"/>
            <a:ext cx="5892027" cy="3880956"/>
          </a:xfrm>
        </p:spPr>
        <p:txBody>
          <a:bodyPr/>
          <a:lstStyle/>
          <a:p>
            <a:r>
              <a:rPr lang="en-GB" dirty="0"/>
              <a:t>Chart</a:t>
            </a:r>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853519807"/>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TABLE1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9E6621A-F3EA-4CC8-B6DB-F3995E9E9FB2}"/>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139407"/>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10">
            <a:extLst>
              <a:ext uri="{FF2B5EF4-FFF2-40B4-BE49-F238E27FC236}">
                <a16:creationId xmlns:a16="http://schemas.microsoft.com/office/drawing/2014/main" id="{30460944-A285-B217-7E36-951890682F7D}"/>
              </a:ext>
            </a:extLst>
          </p:cNvPr>
          <p:cNvSpPr>
            <a:spLocks noGrp="1"/>
          </p:cNvSpPr>
          <p:nvPr>
            <p:ph type="body" sz="quarter" idx="29" hasCustomPrompt="1"/>
          </p:nvPr>
        </p:nvSpPr>
        <p:spPr>
          <a:xfrm>
            <a:off x="476250" y="4965449"/>
            <a:ext cx="5868988" cy="313803"/>
          </a:xfrm>
          <a:solidFill>
            <a:schemeClr val="accent1"/>
          </a:solidFill>
        </p:spPr>
        <p:txBody>
          <a:bodyPr anchor="ctr" anchorCtr="0">
            <a:normAutofit/>
          </a:bodyPr>
          <a:lstStyle>
            <a:lvl1pPr marL="0" indent="0">
              <a:buNone/>
              <a:defRPr sz="1600" b="1">
                <a:solidFill>
                  <a:schemeClr val="bg1"/>
                </a:solidFill>
              </a:defRPr>
            </a:lvl1pPr>
          </a:lstStyle>
          <a:p>
            <a:pPr lvl="0"/>
            <a:r>
              <a:rPr lang="en-GB" dirty="0"/>
              <a:t>H2</a:t>
            </a:r>
          </a:p>
        </p:txBody>
      </p:sp>
      <p:sp>
        <p:nvSpPr>
          <p:cNvPr id="5" name="Table Placeholder 4">
            <a:extLst>
              <a:ext uri="{FF2B5EF4-FFF2-40B4-BE49-F238E27FC236}">
                <a16:creationId xmlns:a16="http://schemas.microsoft.com/office/drawing/2014/main" id="{14BD438C-02C2-19A4-36BB-E84BD89F0E1C}"/>
              </a:ext>
            </a:extLst>
          </p:cNvPr>
          <p:cNvSpPr>
            <a:spLocks noGrp="1"/>
          </p:cNvSpPr>
          <p:nvPr>
            <p:ph type="tbl" sz="quarter" idx="28"/>
          </p:nvPr>
        </p:nvSpPr>
        <p:spPr>
          <a:xfrm>
            <a:off x="476250" y="5409429"/>
            <a:ext cx="5868212" cy="3376240"/>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620751465"/>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9TABLE1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9E6621A-F3EA-4CC8-B6DB-F3995E9E9FB2}"/>
              </a:ext>
            </a:extLst>
          </p:cNvPr>
          <p:cNvSpPr>
            <a:spLocks noGrp="1"/>
          </p:cNvSpPr>
          <p:nvPr>
            <p:ph type="title" hasCustomPrompt="1"/>
          </p:nvPr>
        </p:nvSpPr>
        <p:spPr>
          <a:xfrm>
            <a:off x="1412774" y="3106855"/>
            <a:ext cx="4931688"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able Placeholder 4">
            <a:extLst>
              <a:ext uri="{FF2B5EF4-FFF2-40B4-BE49-F238E27FC236}">
                <a16:creationId xmlns:a16="http://schemas.microsoft.com/office/drawing/2014/main" id="{14BD438C-02C2-19A4-36BB-E84BD89F0E1C}"/>
              </a:ext>
            </a:extLst>
          </p:cNvPr>
          <p:cNvSpPr>
            <a:spLocks noGrp="1"/>
          </p:cNvSpPr>
          <p:nvPr>
            <p:ph type="tbl" sz="quarter" idx="28"/>
          </p:nvPr>
        </p:nvSpPr>
        <p:spPr>
          <a:xfrm>
            <a:off x="476250" y="5097463"/>
            <a:ext cx="5868212" cy="3879850"/>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81050853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Two Heading - Two Content +Chart4 - icon">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698B0411-6DE1-B05D-A930-D58A511E72B9}"/>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Picture Placeholder 15">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hart Placeholder 3">
            <a:extLst>
              <a:ext uri="{FF2B5EF4-FFF2-40B4-BE49-F238E27FC236}">
                <a16:creationId xmlns:a16="http://schemas.microsoft.com/office/drawing/2014/main" id="{437C0BFA-967C-9602-1F45-B10B03CC9E85}"/>
              </a:ext>
            </a:extLst>
          </p:cNvPr>
          <p:cNvSpPr>
            <a:spLocks noGrp="1"/>
          </p:cNvSpPr>
          <p:nvPr>
            <p:ph type="chart" sz="quarter" idx="14"/>
          </p:nvPr>
        </p:nvSpPr>
        <p:spPr>
          <a:xfrm>
            <a:off x="476672" y="5093765"/>
            <a:ext cx="2844000" cy="1903108"/>
          </a:xfrm>
        </p:spPr>
        <p:txBody>
          <a:bodyPr/>
          <a:lstStyle/>
          <a:p>
            <a:endParaRPr lang="en-GB" dirty="0"/>
          </a:p>
        </p:txBody>
      </p:sp>
      <p:sp>
        <p:nvSpPr>
          <p:cNvPr id="11" name="Chart Placeholder 3">
            <a:extLst>
              <a:ext uri="{FF2B5EF4-FFF2-40B4-BE49-F238E27FC236}">
                <a16:creationId xmlns:a16="http://schemas.microsoft.com/office/drawing/2014/main" id="{E5E8E583-07B0-7037-D0CB-E3AA3B151D8C}"/>
              </a:ext>
            </a:extLst>
          </p:cNvPr>
          <p:cNvSpPr>
            <a:spLocks noGrp="1"/>
          </p:cNvSpPr>
          <p:nvPr>
            <p:ph type="chart" sz="quarter" idx="28"/>
          </p:nvPr>
        </p:nvSpPr>
        <p:spPr>
          <a:xfrm>
            <a:off x="3480352" y="5093764"/>
            <a:ext cx="2844000" cy="1903108"/>
          </a:xfrm>
        </p:spPr>
        <p:txBody>
          <a:bodyPr/>
          <a:lstStyle/>
          <a:p>
            <a:endParaRPr lang="en-GB"/>
          </a:p>
        </p:txBody>
      </p:sp>
      <p:sp>
        <p:nvSpPr>
          <p:cNvPr id="12" name="Chart Placeholder 3">
            <a:extLst>
              <a:ext uri="{FF2B5EF4-FFF2-40B4-BE49-F238E27FC236}">
                <a16:creationId xmlns:a16="http://schemas.microsoft.com/office/drawing/2014/main" id="{890BA2F2-C4E8-D87C-9EF2-44C089935ED1}"/>
              </a:ext>
            </a:extLst>
          </p:cNvPr>
          <p:cNvSpPr>
            <a:spLocks noGrp="1"/>
          </p:cNvSpPr>
          <p:nvPr>
            <p:ph type="chart" sz="quarter" idx="29"/>
          </p:nvPr>
        </p:nvSpPr>
        <p:spPr>
          <a:xfrm>
            <a:off x="476672" y="7139714"/>
            <a:ext cx="2844000" cy="1903108"/>
          </a:xfrm>
        </p:spPr>
        <p:txBody>
          <a:bodyPr/>
          <a:lstStyle/>
          <a:p>
            <a:endParaRPr lang="en-GB"/>
          </a:p>
        </p:txBody>
      </p:sp>
      <p:sp>
        <p:nvSpPr>
          <p:cNvPr id="13" name="Chart Placeholder 3">
            <a:extLst>
              <a:ext uri="{FF2B5EF4-FFF2-40B4-BE49-F238E27FC236}">
                <a16:creationId xmlns:a16="http://schemas.microsoft.com/office/drawing/2014/main" id="{69A38EAB-B05A-8BC0-DA38-5E1119903911}"/>
              </a:ext>
            </a:extLst>
          </p:cNvPr>
          <p:cNvSpPr>
            <a:spLocks noGrp="1"/>
          </p:cNvSpPr>
          <p:nvPr>
            <p:ph type="chart" sz="quarter" idx="30"/>
          </p:nvPr>
        </p:nvSpPr>
        <p:spPr>
          <a:xfrm>
            <a:off x="3480352" y="7139713"/>
            <a:ext cx="2844000" cy="1903108"/>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799424314"/>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4_Two Heading - Two Content +Chart4 - icon">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0DC1DDD6-0212-81A0-5A48-9C645E67A6BE}"/>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Picture Placeholder 15">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hart Placeholder 3">
            <a:extLst>
              <a:ext uri="{FF2B5EF4-FFF2-40B4-BE49-F238E27FC236}">
                <a16:creationId xmlns:a16="http://schemas.microsoft.com/office/drawing/2014/main" id="{A8398B6B-6C99-D23D-65E5-5F133091A650}"/>
              </a:ext>
            </a:extLst>
          </p:cNvPr>
          <p:cNvSpPr>
            <a:spLocks noGrp="1"/>
          </p:cNvSpPr>
          <p:nvPr>
            <p:ph type="chart" sz="quarter" idx="29"/>
          </p:nvPr>
        </p:nvSpPr>
        <p:spPr>
          <a:xfrm>
            <a:off x="476250" y="5093762"/>
            <a:ext cx="2844000" cy="3949060"/>
          </a:xfrm>
        </p:spPr>
        <p:txBody>
          <a:bodyPr/>
          <a:lstStyle/>
          <a:p>
            <a:endParaRPr lang="en-GB" dirty="0"/>
          </a:p>
        </p:txBody>
      </p:sp>
      <p:sp>
        <p:nvSpPr>
          <p:cNvPr id="8" name="Chart Placeholder 3">
            <a:extLst>
              <a:ext uri="{FF2B5EF4-FFF2-40B4-BE49-F238E27FC236}">
                <a16:creationId xmlns:a16="http://schemas.microsoft.com/office/drawing/2014/main" id="{40EB472A-AD31-E85A-E082-568E95EF3605}"/>
              </a:ext>
            </a:extLst>
          </p:cNvPr>
          <p:cNvSpPr>
            <a:spLocks noGrp="1"/>
          </p:cNvSpPr>
          <p:nvPr>
            <p:ph type="chart" sz="quarter" idx="30"/>
          </p:nvPr>
        </p:nvSpPr>
        <p:spPr>
          <a:xfrm>
            <a:off x="3505298" y="5093762"/>
            <a:ext cx="2844000" cy="3949060"/>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45573373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Two Heading - Two Content +Chart4 - icon">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8FD0BC6E-5494-E32C-86A1-6203C679D0A3}"/>
              </a:ext>
            </a:extLst>
          </p:cNvPr>
          <p:cNvSpPr>
            <a:spLocks noGrp="1"/>
          </p:cNvSpPr>
          <p:nvPr>
            <p:ph type="title" hasCustomPrompt="1"/>
          </p:nvPr>
        </p:nvSpPr>
        <p:spPr>
          <a:xfrm>
            <a:off x="1412774" y="3106855"/>
            <a:ext cx="4931688" cy="385440"/>
          </a:xfrm>
          <a:solidFill>
            <a:schemeClr val="accent6"/>
          </a:solidFill>
        </p:spPr>
        <p:txBody>
          <a:bodyPr lIns="108000" tIns="216000" rIns="108000" bIns="234000" anchor="ctr" anchorCtr="0">
            <a:noAutofit/>
          </a:bodyPr>
          <a:lstStyle>
            <a:lvl1pPr algn="l">
              <a:defRPr sz="1800">
                <a:solidFill>
                  <a:schemeClr val="tx1"/>
                </a:solidFill>
              </a:defRPr>
            </a:lvl1pPr>
          </a:lstStyle>
          <a:p>
            <a:r>
              <a:rPr lang="en-US" dirty="0"/>
              <a:t>H1</a:t>
            </a:r>
            <a:endParaRPr lang="en-GB" dirty="0"/>
          </a:p>
        </p:txBody>
      </p:sp>
      <p:sp>
        <p:nvSpPr>
          <p:cNvPr id="17" name="Picture Placeholder 15">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5"/>
            <a:ext cx="4931688" cy="1257136"/>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Chart Placeholder 3">
            <a:extLst>
              <a:ext uri="{FF2B5EF4-FFF2-40B4-BE49-F238E27FC236}">
                <a16:creationId xmlns:a16="http://schemas.microsoft.com/office/drawing/2014/main" id="{A8398B6B-6C99-D23D-65E5-5F133091A650}"/>
              </a:ext>
            </a:extLst>
          </p:cNvPr>
          <p:cNvSpPr>
            <a:spLocks noGrp="1"/>
          </p:cNvSpPr>
          <p:nvPr>
            <p:ph type="chart" sz="quarter" idx="29"/>
          </p:nvPr>
        </p:nvSpPr>
        <p:spPr>
          <a:xfrm>
            <a:off x="476250" y="5093762"/>
            <a:ext cx="5868214" cy="1878938"/>
          </a:xfrm>
        </p:spPr>
        <p:txBody>
          <a:bodyPr/>
          <a:lstStyle/>
          <a:p>
            <a:endParaRPr lang="en-GB"/>
          </a:p>
        </p:txBody>
      </p:sp>
      <p:sp>
        <p:nvSpPr>
          <p:cNvPr id="2" name="Chart Placeholder 3">
            <a:extLst>
              <a:ext uri="{FF2B5EF4-FFF2-40B4-BE49-F238E27FC236}">
                <a16:creationId xmlns:a16="http://schemas.microsoft.com/office/drawing/2014/main" id="{FBEBF8FC-DC49-2FAD-A5C1-4E47E552B883}"/>
              </a:ext>
            </a:extLst>
          </p:cNvPr>
          <p:cNvSpPr>
            <a:spLocks noGrp="1"/>
          </p:cNvSpPr>
          <p:nvPr>
            <p:ph type="chart" sz="quarter" idx="30"/>
          </p:nvPr>
        </p:nvSpPr>
        <p:spPr>
          <a:xfrm>
            <a:off x="476249" y="7150591"/>
            <a:ext cx="5868214" cy="1878938"/>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282285206"/>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Two Heading - Two Content +chart- icon">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8EAEFC2-79EC-81E9-3F8B-DC12CB8CC33C}"/>
              </a:ext>
            </a:extLst>
          </p:cNvPr>
          <p:cNvSpPr>
            <a:spLocks noGrp="1"/>
          </p:cNvSpPr>
          <p:nvPr>
            <p:ph type="title" hasCustomPrompt="1"/>
          </p:nvPr>
        </p:nvSpPr>
        <p:spPr>
          <a:xfrm>
            <a:off x="1412774" y="3106855"/>
            <a:ext cx="4931688" cy="385440"/>
          </a:xfrm>
          <a:solidFill>
            <a:schemeClr val="accent1"/>
          </a:solidFill>
        </p:spPr>
        <p:txBody>
          <a:bodyPr lIns="108000" tIns="216000" rIns="108000" bIns="234000" anchor="ctr" anchorCtr="0">
            <a:noAutofit/>
          </a:bodyPr>
          <a:lstStyle>
            <a:lvl1pPr algn="l">
              <a:defRPr sz="1800">
                <a:solidFill>
                  <a:schemeClr val="bg1"/>
                </a:solidFill>
              </a:defRPr>
            </a:lvl1pPr>
          </a:lstStyle>
          <a:p>
            <a:r>
              <a:rPr lang="en-US" dirty="0"/>
              <a:t>H1</a:t>
            </a:r>
            <a:endParaRPr lang="en-GB" dirty="0"/>
          </a:p>
        </p:txBody>
      </p:sp>
      <p:sp>
        <p:nvSpPr>
          <p:cNvPr id="17" name="icon">
            <a:extLst>
              <a:ext uri="{FF2B5EF4-FFF2-40B4-BE49-F238E27FC236}">
                <a16:creationId xmlns:a16="http://schemas.microsoft.com/office/drawing/2014/main" id="{228EEE5C-2B72-0C47-4979-976DA492AED8}"/>
              </a:ext>
              <a:ext uri="{C183D7F6-B498-43B3-948B-1728B52AA6E4}">
                <adec:decorative xmlns:adec="http://schemas.microsoft.com/office/drawing/2017/decorative" val="1"/>
              </a:ext>
            </a:extLst>
          </p:cNvPr>
          <p:cNvSpPr>
            <a:spLocks noGrp="1"/>
          </p:cNvSpPr>
          <p:nvPr>
            <p:ph type="pic" sz="quarter" idx="27" hasCustomPrompt="1"/>
          </p:nvPr>
        </p:nvSpPr>
        <p:spPr>
          <a:xfrm>
            <a:off x="476249" y="3106855"/>
            <a:ext cx="687276" cy="687276"/>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 name="Content Placeholder 2"/>
          <p:cNvSpPr>
            <a:spLocks noGrp="1"/>
          </p:cNvSpPr>
          <p:nvPr>
            <p:ph sz="half" idx="1"/>
          </p:nvPr>
        </p:nvSpPr>
        <p:spPr>
          <a:xfrm>
            <a:off x="1412776" y="3695864"/>
            <a:ext cx="4931688" cy="2711223"/>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H2">
            <a:extLst>
              <a:ext uri="{FF2B5EF4-FFF2-40B4-BE49-F238E27FC236}">
                <a16:creationId xmlns:a16="http://schemas.microsoft.com/office/drawing/2014/main" id="{4DB4216D-40D6-ADFD-E87E-DDB252134E45}"/>
              </a:ext>
            </a:extLst>
          </p:cNvPr>
          <p:cNvSpPr>
            <a:spLocks noGrp="1"/>
          </p:cNvSpPr>
          <p:nvPr>
            <p:ph type="body" sz="quarter" idx="17" hasCustomPrompt="1"/>
          </p:nvPr>
        </p:nvSpPr>
        <p:spPr>
          <a:xfrm>
            <a:off x="1412775" y="6774035"/>
            <a:ext cx="3002160" cy="602282"/>
          </a:xfrm>
          <a:solidFill>
            <a:schemeClr val="accent6"/>
          </a:solidFill>
        </p:spPr>
        <p:txBody>
          <a:bodyPr lIns="144000" tIns="144000" rIns="144000" bIns="144000" anchor="ctr" anchorCtr="0">
            <a:noAutofit/>
          </a:bodyPr>
          <a:lstStyle>
            <a:lvl1pPr marL="0" indent="0">
              <a:buNone/>
              <a:defRPr sz="16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H2</a:t>
            </a:r>
            <a:br>
              <a:rPr lang="en-GB" dirty="0"/>
            </a:br>
            <a:r>
              <a:rPr lang="en-GB" dirty="0"/>
              <a:t>H2</a:t>
            </a:r>
          </a:p>
        </p:txBody>
      </p:sp>
      <p:sp>
        <p:nvSpPr>
          <p:cNvPr id="19" name="icon">
            <a:extLst>
              <a:ext uri="{FF2B5EF4-FFF2-40B4-BE49-F238E27FC236}">
                <a16:creationId xmlns:a16="http://schemas.microsoft.com/office/drawing/2014/main" id="{6CF0D9E5-F51D-F395-FAAA-AE1B9BC3D095}"/>
              </a:ext>
              <a:ext uri="{C183D7F6-B498-43B3-948B-1728B52AA6E4}">
                <adec:decorative xmlns:adec="http://schemas.microsoft.com/office/drawing/2017/decorative" val="1"/>
              </a:ext>
            </a:extLst>
          </p:cNvPr>
          <p:cNvSpPr>
            <a:spLocks noGrp="1"/>
          </p:cNvSpPr>
          <p:nvPr>
            <p:ph type="pic" sz="quarter" idx="28" hasCustomPrompt="1"/>
          </p:nvPr>
        </p:nvSpPr>
        <p:spPr>
          <a:xfrm>
            <a:off x="487876" y="6776360"/>
            <a:ext cx="687276" cy="687276"/>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p:nvPr>
        </p:nvSpPr>
        <p:spPr>
          <a:xfrm>
            <a:off x="1412776" y="7580013"/>
            <a:ext cx="3002160" cy="1417130"/>
          </a:xfrm>
        </p:spPr>
        <p:txBody>
          <a:bodyPr lIns="0" tIns="0" rIns="0" bIns="0">
            <a:normAutofit/>
          </a:bodyPr>
          <a:lstStyle>
            <a:lvl1pPr>
              <a:lnSpc>
                <a:spcPct val="100000"/>
              </a:lnSpc>
              <a:spcBef>
                <a:spcPts val="300"/>
              </a:spcBef>
              <a:spcAft>
                <a:spcPts val="600"/>
              </a:spcAft>
              <a:defRPr sz="1200"/>
            </a:lvl1pPr>
            <a:lvl2pPr>
              <a:lnSpc>
                <a:spcPct val="100000"/>
              </a:lnSpc>
              <a:spcBef>
                <a:spcPts val="300"/>
              </a:spcBef>
              <a:spcAft>
                <a:spcPts val="600"/>
              </a:spcAft>
              <a:defRPr sz="1200"/>
            </a:lvl2pPr>
            <a:lvl3pPr>
              <a:lnSpc>
                <a:spcPct val="100000"/>
              </a:lnSpc>
              <a:spcBef>
                <a:spcPts val="300"/>
              </a:spcBef>
              <a:spcAft>
                <a:spcPts val="600"/>
              </a:spcAft>
              <a:defRPr sz="1200"/>
            </a:lvl3pPr>
            <a:lvl4pPr>
              <a:lnSpc>
                <a:spcPct val="100000"/>
              </a:lnSpc>
              <a:spcBef>
                <a:spcPts val="300"/>
              </a:spcBef>
              <a:spcAft>
                <a:spcPts val="600"/>
              </a:spcAft>
              <a:defRPr sz="1200"/>
            </a:lvl4pPr>
            <a:lvl5pPr>
              <a:lnSpc>
                <a:spcPct val="100000"/>
              </a:lnSpc>
              <a:spcBef>
                <a:spcPts val="300"/>
              </a:spcBef>
              <a:spcAft>
                <a:spcPts val="600"/>
              </a:spcAft>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Chart Placeholder 3">
            <a:extLst>
              <a:ext uri="{FF2B5EF4-FFF2-40B4-BE49-F238E27FC236}">
                <a16:creationId xmlns:a16="http://schemas.microsoft.com/office/drawing/2014/main" id="{21E94944-7D6E-0D4B-364C-DB572111D49A}"/>
              </a:ext>
            </a:extLst>
          </p:cNvPr>
          <p:cNvSpPr>
            <a:spLocks noGrp="1"/>
          </p:cNvSpPr>
          <p:nvPr>
            <p:ph type="chart" sz="quarter" idx="14"/>
          </p:nvPr>
        </p:nvSpPr>
        <p:spPr>
          <a:xfrm>
            <a:off x="4652557" y="6774035"/>
            <a:ext cx="1691909" cy="2227300"/>
          </a:xfrm>
        </p:spPr>
        <p:txBody>
          <a:bodyPr/>
          <a:lstStyle/>
          <a:p>
            <a:endParaRPr lang="en-GB"/>
          </a:p>
        </p:txBody>
      </p:sp>
      <p:sp>
        <p:nvSpPr>
          <p:cNvPr id="26" name="Footer Placeholder 4">
            <a:extLst>
              <a:ext uri="{FF2B5EF4-FFF2-40B4-BE49-F238E27FC236}">
                <a16:creationId xmlns:a16="http://schemas.microsoft.com/office/drawing/2014/main" id="{7CBBD04E-0C5F-854C-F565-A3F9BDCFCAB4}"/>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7" name="Slide Number Placeholder 5">
            <a:extLst>
              <a:ext uri="{FF2B5EF4-FFF2-40B4-BE49-F238E27FC236}">
                <a16:creationId xmlns:a16="http://schemas.microsoft.com/office/drawing/2014/main" id="{B2AF5CB9-1F8D-0387-A2BE-82F54B56EB2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2463251"/>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What to do if you are unwell">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F231C46-4F60-BF45-F4BE-3B8DB2ED7966}"/>
              </a:ext>
              <a:ext uri="{C183D7F6-B498-43B3-948B-1728B52AA6E4}">
                <adec:decorative xmlns:adec="http://schemas.microsoft.com/office/drawing/2017/decorative" val="1"/>
              </a:ext>
            </a:extLst>
          </p:cNvPr>
          <p:cNvGrpSpPr/>
          <p:nvPr userDrawn="1"/>
        </p:nvGrpSpPr>
        <p:grpSpPr>
          <a:xfrm>
            <a:off x="0" y="0"/>
            <a:ext cx="6858000" cy="9963863"/>
            <a:chOff x="0" y="0"/>
            <a:chExt cx="6858000" cy="9963863"/>
          </a:xfrm>
        </p:grpSpPr>
        <p:sp>
          <p:nvSpPr>
            <p:cNvPr id="2" name="Rectangle 1">
              <a:extLst>
                <a:ext uri="{FF2B5EF4-FFF2-40B4-BE49-F238E27FC236}">
                  <a16:creationId xmlns:a16="http://schemas.microsoft.com/office/drawing/2014/main" id="{9A068C0F-2DC0-C496-FD9D-042BE501C15B}"/>
                </a:ext>
              </a:extLst>
            </p:cNvPr>
            <p:cNvSpPr/>
            <p:nvPr userDrawn="1"/>
          </p:nvSpPr>
          <p:spPr>
            <a:xfrm>
              <a:off x="0" y="0"/>
              <a:ext cx="6858000" cy="990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3679BFA-C217-844B-84B4-8966CA35D715}"/>
                </a:ext>
                <a:ext uri="{C183D7F6-B498-43B3-948B-1728B52AA6E4}">
                  <adec:decorative xmlns:adec="http://schemas.microsoft.com/office/drawing/2017/decorative" val="1"/>
                </a:ext>
              </a:extLst>
            </p:cNvPr>
            <p:cNvSpPr/>
            <p:nvPr userDrawn="1"/>
          </p:nvSpPr>
          <p:spPr>
            <a:xfrm>
              <a:off x="483456" y="2781398"/>
              <a:ext cx="2844000" cy="1584838"/>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13" dirty="0"/>
                <a:t>   </a:t>
              </a:r>
            </a:p>
          </p:txBody>
        </p:sp>
        <p:sp>
          <p:nvSpPr>
            <p:cNvPr id="22" name="Rectangle 21">
              <a:extLst>
                <a:ext uri="{FF2B5EF4-FFF2-40B4-BE49-F238E27FC236}">
                  <a16:creationId xmlns:a16="http://schemas.microsoft.com/office/drawing/2014/main" id="{9F4AB1AA-5C89-3FBE-C78E-BCE6EC1D5AAD}"/>
                </a:ext>
                <a:ext uri="{C183D7F6-B498-43B3-948B-1728B52AA6E4}">
                  <adec:decorative xmlns:adec="http://schemas.microsoft.com/office/drawing/2017/decorative" val="1"/>
                </a:ext>
              </a:extLst>
            </p:cNvPr>
            <p:cNvSpPr/>
            <p:nvPr userDrawn="1"/>
          </p:nvSpPr>
          <p:spPr>
            <a:xfrm>
              <a:off x="3432515" y="2781398"/>
              <a:ext cx="2844000" cy="1584838"/>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89" name="Rectangle 88">
              <a:extLst>
                <a:ext uri="{FF2B5EF4-FFF2-40B4-BE49-F238E27FC236}">
                  <a16:creationId xmlns:a16="http://schemas.microsoft.com/office/drawing/2014/main" id="{99025407-26B6-5046-3F55-33517D6CEB8E}"/>
                </a:ext>
                <a:ext uri="{C183D7F6-B498-43B3-948B-1728B52AA6E4}">
                  <adec:decorative xmlns:adec="http://schemas.microsoft.com/office/drawing/2017/decorative" val="1"/>
                </a:ext>
              </a:extLst>
            </p:cNvPr>
            <p:cNvSpPr/>
            <p:nvPr userDrawn="1"/>
          </p:nvSpPr>
          <p:spPr>
            <a:xfrm>
              <a:off x="483456" y="4863138"/>
              <a:ext cx="2844000" cy="1902277"/>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101" name="Rectangle 100">
              <a:extLst>
                <a:ext uri="{FF2B5EF4-FFF2-40B4-BE49-F238E27FC236}">
                  <a16:creationId xmlns:a16="http://schemas.microsoft.com/office/drawing/2014/main" id="{E1B649EB-8456-88D0-38D7-B490D9B79E21}"/>
                </a:ext>
                <a:ext uri="{C183D7F6-B498-43B3-948B-1728B52AA6E4}">
                  <adec:decorative xmlns:adec="http://schemas.microsoft.com/office/drawing/2017/decorative" val="1"/>
                </a:ext>
              </a:extLst>
            </p:cNvPr>
            <p:cNvSpPr/>
            <p:nvPr userDrawn="1"/>
          </p:nvSpPr>
          <p:spPr>
            <a:xfrm>
              <a:off x="3432515" y="4863137"/>
              <a:ext cx="2844000" cy="1902277"/>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113" name="Rectangle 112">
              <a:extLst>
                <a:ext uri="{FF2B5EF4-FFF2-40B4-BE49-F238E27FC236}">
                  <a16:creationId xmlns:a16="http://schemas.microsoft.com/office/drawing/2014/main" id="{55309390-6375-8F3A-480B-10479CE5F9C6}"/>
                </a:ext>
                <a:ext uri="{C183D7F6-B498-43B3-948B-1728B52AA6E4}">
                  <adec:decorative xmlns:adec="http://schemas.microsoft.com/office/drawing/2017/decorative" val="1"/>
                </a:ext>
              </a:extLst>
            </p:cNvPr>
            <p:cNvSpPr/>
            <p:nvPr userDrawn="1"/>
          </p:nvSpPr>
          <p:spPr>
            <a:xfrm>
              <a:off x="483456" y="7260923"/>
              <a:ext cx="2844000" cy="1311544"/>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121" name="Rectangle 120">
              <a:extLst>
                <a:ext uri="{FF2B5EF4-FFF2-40B4-BE49-F238E27FC236}">
                  <a16:creationId xmlns:a16="http://schemas.microsoft.com/office/drawing/2014/main" id="{311C4FC7-DD3F-812D-5D66-C1EBE1C67C52}"/>
                </a:ext>
                <a:ext uri="{C183D7F6-B498-43B3-948B-1728B52AA6E4}">
                  <adec:decorative xmlns:adec="http://schemas.microsoft.com/office/drawing/2017/decorative" val="1"/>
                </a:ext>
              </a:extLst>
            </p:cNvPr>
            <p:cNvSpPr/>
            <p:nvPr userDrawn="1"/>
          </p:nvSpPr>
          <p:spPr>
            <a:xfrm>
              <a:off x="3432515" y="7260923"/>
              <a:ext cx="2844000" cy="1311544"/>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143" name="Rectangle 142">
              <a:extLst>
                <a:ext uri="{FF2B5EF4-FFF2-40B4-BE49-F238E27FC236}">
                  <a16:creationId xmlns:a16="http://schemas.microsoft.com/office/drawing/2014/main" id="{F4C0BF6C-2BCB-BF02-58C8-A2A166C37B27}"/>
                </a:ext>
                <a:ext uri="{C183D7F6-B498-43B3-948B-1728B52AA6E4}">
                  <adec:decorative xmlns:adec="http://schemas.microsoft.com/office/drawing/2017/decorative" val="1"/>
                </a:ext>
              </a:extLst>
            </p:cNvPr>
            <p:cNvSpPr/>
            <p:nvPr userDrawn="1"/>
          </p:nvSpPr>
          <p:spPr>
            <a:xfrm>
              <a:off x="483455" y="8676034"/>
              <a:ext cx="5793059" cy="926656"/>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28" name="Rectangle 27">
              <a:extLst>
                <a:ext uri="{FF2B5EF4-FFF2-40B4-BE49-F238E27FC236}">
                  <a16:creationId xmlns:a16="http://schemas.microsoft.com/office/drawing/2014/main" id="{267ACABA-16D0-2E94-F15D-B308E4F41A3D}"/>
                </a:ext>
                <a:ext uri="{C183D7F6-B498-43B3-948B-1728B52AA6E4}">
                  <adec:decorative xmlns:adec="http://schemas.microsoft.com/office/drawing/2017/decorative" val="1"/>
                </a:ext>
              </a:extLst>
            </p:cNvPr>
            <p:cNvSpPr/>
            <p:nvPr userDrawn="1"/>
          </p:nvSpPr>
          <p:spPr>
            <a:xfrm>
              <a:off x="0" y="9819863"/>
              <a:ext cx="6858000" cy="144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grpSp>
      <p:pic>
        <p:nvPicPr>
          <p:cNvPr id="9" name="Logo 1" descr="Logo Bedfordshire, Luton and Milton Keynes Health and Care Partnership">
            <a:extLst>
              <a:ext uri="{FF2B5EF4-FFF2-40B4-BE49-F238E27FC236}">
                <a16:creationId xmlns:a16="http://schemas.microsoft.com/office/drawing/2014/main" id="{369A8964-ECEC-84CF-F329-68EBEDAC1B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0" y="397965"/>
            <a:ext cx="1868394" cy="703629"/>
          </a:xfrm>
          <a:prstGeom prst="rect">
            <a:avLst/>
          </a:prstGeom>
        </p:spPr>
      </p:pic>
      <p:pic>
        <p:nvPicPr>
          <p:cNvPr id="10" name="Logo 2" descr="Logo NHS Bedfordshire, Luton and Milton Keynes Integrated Care Board">
            <a:extLst>
              <a:ext uri="{FF2B5EF4-FFF2-40B4-BE49-F238E27FC236}">
                <a16:creationId xmlns:a16="http://schemas.microsoft.com/office/drawing/2014/main" id="{4153FBA9-7884-70EF-2D05-963AF8DAF2B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5341" y="429365"/>
            <a:ext cx="1481173" cy="739633"/>
          </a:xfrm>
          <a:prstGeom prst="rect">
            <a:avLst/>
          </a:prstGeom>
        </p:spPr>
      </p:pic>
      <p:sp>
        <p:nvSpPr>
          <p:cNvPr id="4" name="Title 1">
            <a:extLst>
              <a:ext uri="{FF2B5EF4-FFF2-40B4-BE49-F238E27FC236}">
                <a16:creationId xmlns:a16="http://schemas.microsoft.com/office/drawing/2014/main" id="{8F1BC6AE-FB87-468A-895E-FE2D7E81B264}"/>
              </a:ext>
            </a:extLst>
          </p:cNvPr>
          <p:cNvSpPr>
            <a:spLocks noGrp="1"/>
          </p:cNvSpPr>
          <p:nvPr>
            <p:ph type="title" hasCustomPrompt="1"/>
          </p:nvPr>
        </p:nvSpPr>
        <p:spPr>
          <a:xfrm>
            <a:off x="487983" y="1419460"/>
            <a:ext cx="5800264" cy="313979"/>
          </a:xfrm>
          <a:solidFill>
            <a:schemeClr val="accent5"/>
          </a:solidFill>
        </p:spPr>
        <p:txBody>
          <a:bodyPr lIns="108000" tIns="251999" rIns="72000" bIns="251999" anchor="ctr" anchorCtr="0">
            <a:noAutofit/>
          </a:bodyPr>
          <a:lstStyle>
            <a:lvl1pPr marL="0" marR="0" indent="0" algn="ctr" defTabSz="1073117" rtl="0" eaLnBrk="1" fontAlgn="auto" latinLnBrk="0" hangingPunct="1">
              <a:lnSpc>
                <a:spcPct val="100000"/>
              </a:lnSpc>
              <a:spcBef>
                <a:spcPct val="0"/>
              </a:spcBef>
              <a:spcAft>
                <a:spcPts val="0"/>
              </a:spcAft>
              <a:buClrTx/>
              <a:buSzTx/>
              <a:buFontTx/>
              <a:buNone/>
              <a:tabLst/>
              <a:defRPr sz="1230">
                <a:solidFill>
                  <a:schemeClr val="bg1"/>
                </a:solidFill>
              </a:defRPr>
            </a:lvl1pPr>
          </a:lstStyle>
          <a:p>
            <a:pPr marL="0" marR="0" lvl="0" indent="0" algn="l" defTabSz="1073117" rtl="0" eaLnBrk="1" fontAlgn="auto" latinLnBrk="0" hangingPunct="1">
              <a:lnSpc>
                <a:spcPct val="100000"/>
              </a:lnSpc>
              <a:spcBef>
                <a:spcPct val="0"/>
              </a:spcBef>
              <a:spcAft>
                <a:spcPts val="0"/>
              </a:spcAft>
              <a:buClrTx/>
              <a:buSzTx/>
              <a:buFontTx/>
              <a:buNone/>
              <a:tabLst/>
              <a:defRPr/>
            </a:pPr>
            <a:r>
              <a:rPr lang="en-GB" b="1" dirty="0">
                <a:solidFill>
                  <a:srgbClr val="FFFFFF"/>
                </a:solidFill>
                <a:effectLst/>
                <a:latin typeface="Frutiger" panose="020B0602020204020204" pitchFamily="34" charset="0"/>
              </a:rPr>
              <a:t>What to do if you are unwell &amp; need to be seen today for a non-emergency!</a:t>
            </a:r>
            <a:endParaRPr lang="en-GB" dirty="0"/>
          </a:p>
        </p:txBody>
      </p:sp>
      <p:sp>
        <p:nvSpPr>
          <p:cNvPr id="8" name="H2">
            <a:extLst>
              <a:ext uri="{FF2B5EF4-FFF2-40B4-BE49-F238E27FC236}">
                <a16:creationId xmlns:a16="http://schemas.microsoft.com/office/drawing/2014/main" id="{3B0D44D0-F8D0-93AA-EDE3-1CF01A6AAD06}"/>
              </a:ext>
            </a:extLst>
          </p:cNvPr>
          <p:cNvSpPr>
            <a:spLocks noGrp="1"/>
          </p:cNvSpPr>
          <p:nvPr>
            <p:ph type="body" sz="quarter" idx="28" hasCustomPrompt="1"/>
          </p:nvPr>
        </p:nvSpPr>
        <p:spPr>
          <a:xfrm>
            <a:off x="1438329" y="1893911"/>
            <a:ext cx="3981342" cy="386065"/>
          </a:xfrm>
          <a:solidFill>
            <a:schemeClr val="accent1"/>
          </a:solidFill>
        </p:spPr>
        <p:txBody>
          <a:bodyPr lIns="72000" tIns="144000" rIns="36000" bIns="144000" anchor="ctr" anchorCtr="0">
            <a:noAutofit/>
          </a:bodyPr>
          <a:lstStyle>
            <a:lvl1pPr marL="0" indent="0" algn="ctr">
              <a:buNone/>
              <a:defRPr lang="en-GB" sz="2200" b="1" smtClean="0">
                <a:solidFill>
                  <a:schemeClr val="bg1"/>
                </a:solidFill>
                <a:effectLst/>
              </a:defRPr>
            </a:lvl1pPr>
            <a:lvl2pPr marL="536559" indent="0">
              <a:buNone/>
              <a:defRPr/>
            </a:lvl2pPr>
            <a:lvl3pPr marL="1073117" indent="0">
              <a:buNone/>
              <a:defRPr/>
            </a:lvl3pPr>
            <a:lvl4pPr marL="1609675" indent="0">
              <a:buNone/>
              <a:defRPr/>
            </a:lvl4pPr>
            <a:lvl5pPr marL="2146234" indent="0">
              <a:buNone/>
              <a:defRPr/>
            </a:lvl5pPr>
          </a:lstStyle>
          <a:p>
            <a:r>
              <a:rPr lang="en-GB" b="1" dirty="0">
                <a:solidFill>
                  <a:srgbClr val="FFFFFF"/>
                </a:solidFill>
                <a:effectLst/>
                <a:latin typeface="Frutiger" panose="020B0602020204020204" pitchFamily="34" charset="0"/>
              </a:rPr>
              <a:t>What to do if you are unwell</a:t>
            </a:r>
            <a:endParaRPr lang="en-GB" dirty="0">
              <a:solidFill>
                <a:srgbClr val="FFFFFF"/>
              </a:solidFill>
              <a:effectLst/>
              <a:latin typeface="Frutiger" panose="020B0602020204020204" pitchFamily="34" charset="0"/>
            </a:endParaRPr>
          </a:p>
        </p:txBody>
      </p:sp>
      <p:sp>
        <p:nvSpPr>
          <p:cNvPr id="3" name="H3"/>
          <p:cNvSpPr>
            <a:spLocks noGrp="1"/>
          </p:cNvSpPr>
          <p:nvPr>
            <p:ph sz="half" idx="1" hasCustomPrompt="1"/>
          </p:nvPr>
        </p:nvSpPr>
        <p:spPr>
          <a:xfrm>
            <a:off x="482722" y="2440448"/>
            <a:ext cx="5793793" cy="226294"/>
          </a:xfrm>
        </p:spPr>
        <p:txBody>
          <a:bodyPr lIns="0" tIns="0" rIns="0" bIns="0" anchor="ctr" anchorCtr="0">
            <a:noAutofit/>
          </a:bodyPr>
          <a:lstStyle>
            <a:lvl1pPr marL="0" indent="0" algn="ctr">
              <a:lnSpc>
                <a:spcPct val="100000"/>
              </a:lnSpc>
              <a:spcBef>
                <a:spcPts val="300"/>
              </a:spcBef>
              <a:spcAft>
                <a:spcPts val="600"/>
              </a:spcAft>
              <a:buNone/>
              <a:defRPr lang="en-GB" sz="1800" b="1" smtClean="0">
                <a:solidFill>
                  <a:schemeClr val="accent1"/>
                </a:solidFill>
                <a:effectLst/>
              </a:defRPr>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r>
              <a:rPr lang="en-GB" b="1" dirty="0">
                <a:solidFill>
                  <a:srgbClr val="0076BE"/>
                </a:solidFill>
                <a:effectLst/>
                <a:latin typeface="Arial" panose="020B0604020202020204" pitchFamily="34" charset="0"/>
              </a:rPr>
              <a:t>Need to be seen today for a non-emergency?</a:t>
            </a:r>
            <a:endParaRPr lang="en-GB" dirty="0">
              <a:solidFill>
                <a:srgbClr val="0076BE"/>
              </a:solidFill>
              <a:effectLst/>
              <a:latin typeface="Arial" panose="020B0604020202020204" pitchFamily="34" charset="0"/>
            </a:endParaRPr>
          </a:p>
        </p:txBody>
      </p:sp>
      <p:sp>
        <p:nvSpPr>
          <p:cNvPr id="18" name="H4">
            <a:extLst>
              <a:ext uri="{FF2B5EF4-FFF2-40B4-BE49-F238E27FC236}">
                <a16:creationId xmlns:a16="http://schemas.microsoft.com/office/drawing/2014/main" id="{4DB4216D-40D6-ADFD-E87E-DDB252134E45}"/>
              </a:ext>
            </a:extLst>
          </p:cNvPr>
          <p:cNvSpPr>
            <a:spLocks noGrp="1"/>
          </p:cNvSpPr>
          <p:nvPr>
            <p:ph type="body" sz="quarter" idx="17" hasCustomPrompt="1"/>
          </p:nvPr>
        </p:nvSpPr>
        <p:spPr>
          <a:xfrm>
            <a:off x="629732" y="2921000"/>
            <a:ext cx="1443348" cy="233299"/>
          </a:xfrm>
          <a:solidFill>
            <a:schemeClr val="accent1"/>
          </a:solidFill>
        </p:spPr>
        <p:txBody>
          <a:bodyPr lIns="36000" tIns="144000" rIns="36000" bIns="144000" anchor="ctr" anchorCtr="0">
            <a:noAutofit/>
          </a:bodyPr>
          <a:lstStyle>
            <a:lvl1pPr marL="0" indent="0">
              <a:buNone/>
              <a:defRPr sz="15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Think GP First</a:t>
            </a:r>
          </a:p>
        </p:txBody>
      </p:sp>
      <p:sp>
        <p:nvSpPr>
          <p:cNvPr id="24" name="Content Placeholder 2">
            <a:extLst>
              <a:ext uri="{FF2B5EF4-FFF2-40B4-BE49-F238E27FC236}">
                <a16:creationId xmlns:a16="http://schemas.microsoft.com/office/drawing/2014/main" id="{237BC427-E50B-4E8E-A973-85DF153E83DD}"/>
              </a:ext>
            </a:extLst>
          </p:cNvPr>
          <p:cNvSpPr>
            <a:spLocks noGrp="1"/>
          </p:cNvSpPr>
          <p:nvPr>
            <p:ph sz="half" idx="30" hasCustomPrompt="1"/>
          </p:nvPr>
        </p:nvSpPr>
        <p:spPr>
          <a:xfrm>
            <a:off x="629731" y="3283588"/>
            <a:ext cx="1335221" cy="859797"/>
          </a:xfrm>
        </p:spPr>
        <p:txBody>
          <a:bodyPr lIns="0" tIns="0" rIns="0" bIns="0">
            <a:normAutofit/>
          </a:bodyPr>
          <a:lstStyle>
            <a:lvl1pPr marL="0" indent="0">
              <a:lnSpc>
                <a:spcPct val="100000"/>
              </a:lnSpc>
              <a:spcBef>
                <a:spcPts val="300"/>
              </a:spcBef>
              <a:spcAft>
                <a:spcPts val="600"/>
              </a:spcAft>
              <a:buNone/>
              <a:defRPr lang="en-GB" sz="1400" smtClean="0">
                <a:effectLst/>
              </a:defRPr>
            </a:lvl1pPr>
            <a:lvl2pPr marL="536559" indent="0">
              <a:lnSpc>
                <a:spcPct val="100000"/>
              </a:lnSpc>
              <a:spcBef>
                <a:spcPts val="300"/>
              </a:spcBef>
              <a:spcAft>
                <a:spcPts val="600"/>
              </a:spcAft>
              <a:buNone/>
              <a:defRPr sz="1100"/>
            </a:lvl2pPr>
            <a:lvl3pPr marL="1073117" indent="0">
              <a:lnSpc>
                <a:spcPct val="100000"/>
              </a:lnSpc>
              <a:spcBef>
                <a:spcPts val="300"/>
              </a:spcBef>
              <a:spcAft>
                <a:spcPts val="600"/>
              </a:spcAft>
              <a:buNone/>
              <a:defRPr sz="1100"/>
            </a:lvl3pPr>
            <a:lvl4pPr marL="1609675" indent="0">
              <a:lnSpc>
                <a:spcPct val="100000"/>
              </a:lnSpc>
              <a:spcBef>
                <a:spcPts val="300"/>
              </a:spcBef>
              <a:spcAft>
                <a:spcPts val="600"/>
              </a:spcAft>
              <a:buNone/>
              <a:defRPr sz="1100"/>
            </a:lvl4pPr>
            <a:lvl5pPr marL="2146234" indent="0">
              <a:lnSpc>
                <a:spcPct val="100000"/>
              </a:lnSpc>
              <a:spcBef>
                <a:spcPts val="300"/>
              </a:spcBef>
              <a:spcAft>
                <a:spcPts val="600"/>
              </a:spcAft>
              <a:buNone/>
              <a:defRPr sz="1100"/>
            </a:lvl5pPr>
            <a:lvl6pPr>
              <a:defRPr sz="2113"/>
            </a:lvl6pPr>
            <a:lvl7pPr>
              <a:defRPr sz="2113"/>
            </a:lvl7pPr>
            <a:lvl8pPr>
              <a:defRPr sz="2113"/>
            </a:lvl8pPr>
            <a:lvl9pPr>
              <a:defRPr sz="2113"/>
            </a:lvl9pPr>
          </a:lstStyle>
          <a:p>
            <a:r>
              <a:rPr lang="en-GB" dirty="0">
                <a:solidFill>
                  <a:srgbClr val="221E1F"/>
                </a:solidFill>
                <a:effectLst/>
                <a:latin typeface="Arial" panose="020B0604020202020204" pitchFamily="34" charset="0"/>
              </a:rPr>
              <a:t>Text</a:t>
            </a:r>
          </a:p>
        </p:txBody>
      </p:sp>
      <p:sp>
        <p:nvSpPr>
          <p:cNvPr id="23" name="H4">
            <a:extLst>
              <a:ext uri="{FF2B5EF4-FFF2-40B4-BE49-F238E27FC236}">
                <a16:creationId xmlns:a16="http://schemas.microsoft.com/office/drawing/2014/main" id="{47685187-E974-4B6F-E3B1-F32DFF0F7CF7}"/>
              </a:ext>
            </a:extLst>
          </p:cNvPr>
          <p:cNvSpPr>
            <a:spLocks noGrp="1"/>
          </p:cNvSpPr>
          <p:nvPr>
            <p:ph type="body" sz="quarter" idx="29" hasCustomPrompt="1"/>
          </p:nvPr>
        </p:nvSpPr>
        <p:spPr>
          <a:xfrm>
            <a:off x="3576515" y="2921000"/>
            <a:ext cx="895821" cy="233299"/>
          </a:xfrm>
          <a:solidFill>
            <a:schemeClr val="accent6"/>
          </a:solidFill>
        </p:spPr>
        <p:txBody>
          <a:bodyPr lIns="36000" tIns="144000" rIns="36000" bIns="144000" anchor="ctr" anchorCtr="0">
            <a:noAutofit/>
          </a:bodyPr>
          <a:lstStyle>
            <a:lvl1pPr marL="0" indent="0">
              <a:buNone/>
              <a:defRPr sz="15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NHS 111</a:t>
            </a:r>
          </a:p>
        </p:txBody>
      </p:sp>
      <p:sp>
        <p:nvSpPr>
          <p:cNvPr id="16" name="Content Placeholder 2">
            <a:extLst>
              <a:ext uri="{FF2B5EF4-FFF2-40B4-BE49-F238E27FC236}">
                <a16:creationId xmlns:a16="http://schemas.microsoft.com/office/drawing/2014/main" id="{E55FF437-BBAB-F0B2-722D-7A819C2FC36D}"/>
              </a:ext>
            </a:extLst>
          </p:cNvPr>
          <p:cNvSpPr>
            <a:spLocks noGrp="1"/>
          </p:cNvSpPr>
          <p:nvPr>
            <p:ph sz="half" idx="15" hasCustomPrompt="1"/>
          </p:nvPr>
        </p:nvSpPr>
        <p:spPr>
          <a:xfrm>
            <a:off x="3575764" y="3283588"/>
            <a:ext cx="2563542" cy="917378"/>
          </a:xfrm>
        </p:spPr>
        <p:txBody>
          <a:bodyPr lIns="0" tIns="0" rIns="0" bIns="0">
            <a:normAutofit/>
          </a:bodyPr>
          <a:lstStyle>
            <a:lvl1pPr marL="0" indent="0">
              <a:lnSpc>
                <a:spcPct val="100000"/>
              </a:lnSpc>
              <a:spcBef>
                <a:spcPts val="300"/>
              </a:spcBef>
              <a:spcAft>
                <a:spcPts val="600"/>
              </a:spcAft>
              <a:buNone/>
              <a:defRPr lang="en-GB" sz="1100" smtClean="0">
                <a:effectLst/>
              </a:defRPr>
            </a:lvl1pPr>
            <a:lvl2pPr marL="536559" indent="0">
              <a:lnSpc>
                <a:spcPct val="100000"/>
              </a:lnSpc>
              <a:spcBef>
                <a:spcPts val="300"/>
              </a:spcBef>
              <a:spcAft>
                <a:spcPts val="600"/>
              </a:spcAft>
              <a:buNone/>
              <a:defRPr sz="1100"/>
            </a:lvl2pPr>
            <a:lvl3pPr marL="1073117" indent="0">
              <a:lnSpc>
                <a:spcPct val="100000"/>
              </a:lnSpc>
              <a:spcBef>
                <a:spcPts val="300"/>
              </a:spcBef>
              <a:spcAft>
                <a:spcPts val="600"/>
              </a:spcAft>
              <a:buNone/>
              <a:defRPr sz="1100"/>
            </a:lvl3pPr>
            <a:lvl4pPr marL="1609675" indent="0">
              <a:lnSpc>
                <a:spcPct val="100000"/>
              </a:lnSpc>
              <a:spcBef>
                <a:spcPts val="300"/>
              </a:spcBef>
              <a:spcAft>
                <a:spcPts val="600"/>
              </a:spcAft>
              <a:buNone/>
              <a:defRPr sz="1100"/>
            </a:lvl4pPr>
            <a:lvl5pPr marL="2146234" indent="0">
              <a:lnSpc>
                <a:spcPct val="100000"/>
              </a:lnSpc>
              <a:spcBef>
                <a:spcPts val="300"/>
              </a:spcBef>
              <a:spcAft>
                <a:spcPts val="600"/>
              </a:spcAft>
              <a:buNone/>
              <a:defRPr sz="1100"/>
            </a:lvl5pPr>
            <a:lvl6pPr>
              <a:defRPr sz="2113"/>
            </a:lvl6pPr>
            <a:lvl7pPr>
              <a:defRPr sz="2113"/>
            </a:lvl7pPr>
            <a:lvl8pPr>
              <a:defRPr sz="2113"/>
            </a:lvl8pPr>
            <a:lvl9pPr>
              <a:defRPr sz="2113"/>
            </a:lvl9pPr>
          </a:lstStyle>
          <a:p>
            <a:r>
              <a:rPr lang="en-GB" dirty="0">
                <a:solidFill>
                  <a:srgbClr val="221E1F"/>
                </a:solidFill>
                <a:effectLst/>
                <a:latin typeface="Arial" panose="020B0604020202020204" pitchFamily="34" charset="0"/>
              </a:rPr>
              <a:t>Text</a:t>
            </a:r>
          </a:p>
        </p:txBody>
      </p:sp>
      <p:sp>
        <p:nvSpPr>
          <p:cNvPr id="35" name="Icon">
            <a:extLst>
              <a:ext uri="{FF2B5EF4-FFF2-40B4-BE49-F238E27FC236}">
                <a16:creationId xmlns:a16="http://schemas.microsoft.com/office/drawing/2014/main" id="{F34D2293-FE4C-6FEF-7B2C-B26352E4B3A0}"/>
              </a:ext>
              <a:ext uri="{C183D7F6-B498-43B3-948B-1728B52AA6E4}">
                <adec:decorative xmlns:adec="http://schemas.microsoft.com/office/drawing/2017/decorative" val="1"/>
              </a:ext>
            </a:extLst>
          </p:cNvPr>
          <p:cNvSpPr>
            <a:spLocks noGrp="1"/>
          </p:cNvSpPr>
          <p:nvPr>
            <p:ph type="pic" sz="quarter" idx="31" hasCustomPrompt="1"/>
          </p:nvPr>
        </p:nvSpPr>
        <p:spPr>
          <a:xfrm>
            <a:off x="2073080" y="3131478"/>
            <a:ext cx="1089777" cy="1089777"/>
          </a:xfrm>
          <a:prstGeom prst="ellipse">
            <a:avLst/>
          </a:prstGeom>
          <a:solidFill>
            <a:schemeClr val="accent1"/>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36" name="Icon">
            <a:extLst>
              <a:ext uri="{FF2B5EF4-FFF2-40B4-BE49-F238E27FC236}">
                <a16:creationId xmlns:a16="http://schemas.microsoft.com/office/drawing/2014/main" id="{123CC5A7-2516-655B-24F5-1CF11DD7612B}"/>
              </a:ext>
              <a:ext uri="{C183D7F6-B498-43B3-948B-1728B52AA6E4}">
                <adec:decorative xmlns:adec="http://schemas.microsoft.com/office/drawing/2017/decorative" val="1"/>
              </a:ext>
            </a:extLst>
          </p:cNvPr>
          <p:cNvSpPr>
            <a:spLocks noGrp="1"/>
          </p:cNvSpPr>
          <p:nvPr>
            <p:ph type="pic" sz="quarter" idx="32" hasCustomPrompt="1"/>
          </p:nvPr>
        </p:nvSpPr>
        <p:spPr>
          <a:xfrm>
            <a:off x="5478460" y="2924003"/>
            <a:ext cx="660845" cy="660845"/>
          </a:xfrm>
          <a:prstGeom prst="ellipse">
            <a:avLst/>
          </a:prstGeom>
          <a:solidFill>
            <a:schemeClr val="accent6"/>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61" name="H3">
            <a:extLst>
              <a:ext uri="{FF2B5EF4-FFF2-40B4-BE49-F238E27FC236}">
                <a16:creationId xmlns:a16="http://schemas.microsoft.com/office/drawing/2014/main" id="{A71EA2CC-4B05-5D02-CB56-4476D10623D6}"/>
              </a:ext>
            </a:extLst>
          </p:cNvPr>
          <p:cNvSpPr>
            <a:spLocks noGrp="1"/>
          </p:cNvSpPr>
          <p:nvPr>
            <p:ph sz="half" idx="33" hasCustomPrompt="1"/>
          </p:nvPr>
        </p:nvSpPr>
        <p:spPr>
          <a:xfrm>
            <a:off x="476250" y="4548562"/>
            <a:ext cx="5800266" cy="207954"/>
          </a:xfrm>
        </p:spPr>
        <p:txBody>
          <a:bodyPr lIns="0" tIns="0" rIns="0" bIns="0" anchor="ctr" anchorCtr="0">
            <a:noAutofit/>
          </a:bodyPr>
          <a:lstStyle>
            <a:lvl1pPr marL="0" indent="0" algn="ctr">
              <a:lnSpc>
                <a:spcPct val="100000"/>
              </a:lnSpc>
              <a:spcBef>
                <a:spcPts val="300"/>
              </a:spcBef>
              <a:spcAft>
                <a:spcPts val="600"/>
              </a:spcAft>
              <a:buNone/>
              <a:defRPr lang="en-GB" sz="1800" b="1" smtClean="0">
                <a:solidFill>
                  <a:schemeClr val="accent1"/>
                </a:solidFill>
                <a:effectLst/>
              </a:defRPr>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r>
              <a:rPr lang="en-GB" b="1" dirty="0">
                <a:solidFill>
                  <a:srgbClr val="0076BE"/>
                </a:solidFill>
                <a:effectLst/>
                <a:latin typeface="Arial" panose="020B0604020202020204" pitchFamily="34" charset="0"/>
              </a:rPr>
              <a:t>Need to be seen today for an emergency?</a:t>
            </a:r>
            <a:endParaRPr lang="en-GB" dirty="0">
              <a:solidFill>
                <a:srgbClr val="0076BE"/>
              </a:solidFill>
              <a:effectLst/>
              <a:latin typeface="Arial" panose="020B0604020202020204" pitchFamily="34" charset="0"/>
            </a:endParaRPr>
          </a:p>
        </p:txBody>
      </p:sp>
      <p:sp>
        <p:nvSpPr>
          <p:cNvPr id="91" name="H4">
            <a:extLst>
              <a:ext uri="{FF2B5EF4-FFF2-40B4-BE49-F238E27FC236}">
                <a16:creationId xmlns:a16="http://schemas.microsoft.com/office/drawing/2014/main" id="{9F204519-8B34-22D3-7E33-A5EA9B0A646E}"/>
              </a:ext>
            </a:extLst>
          </p:cNvPr>
          <p:cNvSpPr>
            <a:spLocks noGrp="1"/>
          </p:cNvSpPr>
          <p:nvPr>
            <p:ph type="body" sz="quarter" idx="42" hasCustomPrompt="1"/>
          </p:nvPr>
        </p:nvSpPr>
        <p:spPr>
          <a:xfrm>
            <a:off x="623260" y="5010236"/>
            <a:ext cx="1237967" cy="234000"/>
          </a:xfrm>
          <a:solidFill>
            <a:schemeClr val="accent2"/>
          </a:solidFill>
        </p:spPr>
        <p:txBody>
          <a:bodyPr lIns="72000" tIns="144000" rIns="36000" bIns="144000" anchor="ctr" anchorCtr="0">
            <a:noAutofit/>
          </a:bodyPr>
          <a:lstStyle>
            <a:lvl1pPr marL="0" indent="0">
              <a:buNone/>
              <a:defRPr lang="en-GB" sz="1500" b="1" smtClean="0">
                <a:effectLst/>
              </a:defRPr>
            </a:lvl1pPr>
            <a:lvl2pPr marL="536559" indent="0">
              <a:buNone/>
              <a:defRPr/>
            </a:lvl2pPr>
            <a:lvl3pPr marL="1073117" indent="0">
              <a:buNone/>
              <a:defRPr/>
            </a:lvl3pPr>
            <a:lvl4pPr marL="1609675" indent="0">
              <a:buNone/>
              <a:defRPr/>
            </a:lvl4pPr>
            <a:lvl5pPr marL="2146234" indent="0">
              <a:buNone/>
              <a:defRPr/>
            </a:lvl5pPr>
          </a:lstStyle>
          <a:p>
            <a:r>
              <a:rPr lang="en-GB" b="1" dirty="0">
                <a:solidFill>
                  <a:srgbClr val="221E1F"/>
                </a:solidFill>
                <a:effectLst/>
                <a:latin typeface="Helvetica" pitchFamily="2" charset="0"/>
              </a:rPr>
              <a:t>Minor injury</a:t>
            </a:r>
            <a:endParaRPr lang="en-GB" dirty="0"/>
          </a:p>
        </p:txBody>
      </p:sp>
      <p:sp>
        <p:nvSpPr>
          <p:cNvPr id="90" name="Content Placeholder 2">
            <a:extLst>
              <a:ext uri="{FF2B5EF4-FFF2-40B4-BE49-F238E27FC236}">
                <a16:creationId xmlns:a16="http://schemas.microsoft.com/office/drawing/2014/main" id="{073D7AD1-8CCB-5C27-307F-39FFA242780A}"/>
              </a:ext>
            </a:extLst>
          </p:cNvPr>
          <p:cNvSpPr>
            <a:spLocks noGrp="1"/>
          </p:cNvSpPr>
          <p:nvPr>
            <p:ph sz="half" idx="41" hasCustomPrompt="1"/>
          </p:nvPr>
        </p:nvSpPr>
        <p:spPr>
          <a:xfrm>
            <a:off x="623260" y="5619616"/>
            <a:ext cx="2560196" cy="966643"/>
          </a:xfrm>
        </p:spPr>
        <p:txBody>
          <a:bodyPr lIns="0" tIns="0" rIns="0" bIns="0">
            <a:normAutofit/>
          </a:bodyPr>
          <a:lstStyle>
            <a:lvl1pPr marL="0" indent="0">
              <a:lnSpc>
                <a:spcPct val="100000"/>
              </a:lnSpc>
              <a:spcBef>
                <a:spcPts val="300"/>
              </a:spcBef>
              <a:spcAft>
                <a:spcPts val="600"/>
              </a:spcAft>
              <a:buNone/>
              <a:defRPr lang="en-GB" sz="1100" smtClean="0">
                <a:effectLst/>
              </a:defRPr>
            </a:lvl1pPr>
            <a:lvl2pPr marL="536559" indent="0">
              <a:lnSpc>
                <a:spcPct val="100000"/>
              </a:lnSpc>
              <a:spcBef>
                <a:spcPts val="300"/>
              </a:spcBef>
              <a:spcAft>
                <a:spcPts val="600"/>
              </a:spcAft>
              <a:buNone/>
              <a:defRPr sz="1100"/>
            </a:lvl2pPr>
            <a:lvl3pPr marL="1073117" indent="0">
              <a:lnSpc>
                <a:spcPct val="100000"/>
              </a:lnSpc>
              <a:spcBef>
                <a:spcPts val="300"/>
              </a:spcBef>
              <a:spcAft>
                <a:spcPts val="600"/>
              </a:spcAft>
              <a:buNone/>
              <a:defRPr sz="1100"/>
            </a:lvl3pPr>
            <a:lvl4pPr marL="1609675" indent="0">
              <a:lnSpc>
                <a:spcPct val="100000"/>
              </a:lnSpc>
              <a:spcBef>
                <a:spcPts val="300"/>
              </a:spcBef>
              <a:spcAft>
                <a:spcPts val="600"/>
              </a:spcAft>
              <a:buNone/>
              <a:defRPr sz="1100"/>
            </a:lvl4pPr>
            <a:lvl5pPr marL="2146234" indent="0">
              <a:lnSpc>
                <a:spcPct val="100000"/>
              </a:lnSpc>
              <a:spcBef>
                <a:spcPts val="300"/>
              </a:spcBef>
              <a:spcAft>
                <a:spcPts val="600"/>
              </a:spcAft>
              <a:buNone/>
              <a:defRPr sz="1100"/>
            </a:lvl5pPr>
            <a:lvl6pPr>
              <a:defRPr sz="2113"/>
            </a:lvl6pPr>
            <a:lvl7pPr>
              <a:defRPr sz="2113"/>
            </a:lvl7pPr>
            <a:lvl8pPr>
              <a:defRPr sz="2113"/>
            </a:lvl8pPr>
            <a:lvl9pPr>
              <a:defRPr sz="2113"/>
            </a:lvl9pPr>
          </a:lstStyle>
          <a:p>
            <a:r>
              <a:rPr lang="en-GB" dirty="0">
                <a:solidFill>
                  <a:srgbClr val="221E1F"/>
                </a:solidFill>
                <a:effectLst/>
                <a:latin typeface="Arial" panose="020B0604020202020204" pitchFamily="34" charset="0"/>
              </a:rPr>
              <a:t>Text</a:t>
            </a:r>
          </a:p>
        </p:txBody>
      </p:sp>
      <p:sp>
        <p:nvSpPr>
          <p:cNvPr id="99" name="H4">
            <a:extLst>
              <a:ext uri="{FF2B5EF4-FFF2-40B4-BE49-F238E27FC236}">
                <a16:creationId xmlns:a16="http://schemas.microsoft.com/office/drawing/2014/main" id="{106369E4-6B36-49C0-663F-6DDF8B3444EA}"/>
              </a:ext>
            </a:extLst>
          </p:cNvPr>
          <p:cNvSpPr>
            <a:spLocks noGrp="1"/>
          </p:cNvSpPr>
          <p:nvPr>
            <p:ph type="body" sz="quarter" idx="44" hasCustomPrompt="1"/>
          </p:nvPr>
        </p:nvSpPr>
        <p:spPr>
          <a:xfrm>
            <a:off x="623260" y="5250219"/>
            <a:ext cx="1341692" cy="234000"/>
          </a:xfrm>
          <a:solidFill>
            <a:schemeClr val="accent2"/>
          </a:solidFill>
        </p:spPr>
        <p:txBody>
          <a:bodyPr lIns="72000" tIns="144000" rIns="36000" bIns="144000" anchor="ctr" anchorCtr="0">
            <a:noAutofit/>
          </a:bodyPr>
          <a:lstStyle>
            <a:lvl1pPr marL="0" indent="0">
              <a:buNone/>
              <a:defRPr sz="1500" b="1">
                <a:solidFill>
                  <a:schemeClr val="tx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Call NHS 111</a:t>
            </a:r>
          </a:p>
        </p:txBody>
      </p:sp>
      <p:sp>
        <p:nvSpPr>
          <p:cNvPr id="103" name="H4">
            <a:extLst>
              <a:ext uri="{FF2B5EF4-FFF2-40B4-BE49-F238E27FC236}">
                <a16:creationId xmlns:a16="http://schemas.microsoft.com/office/drawing/2014/main" id="{BE5CAFAE-2C5B-941F-5ECF-994228B28FBB}"/>
              </a:ext>
            </a:extLst>
          </p:cNvPr>
          <p:cNvSpPr>
            <a:spLocks noGrp="1"/>
          </p:cNvSpPr>
          <p:nvPr>
            <p:ph type="body" sz="quarter" idx="47" hasCustomPrompt="1"/>
          </p:nvPr>
        </p:nvSpPr>
        <p:spPr>
          <a:xfrm>
            <a:off x="3575764" y="5010236"/>
            <a:ext cx="699026" cy="234000"/>
          </a:xfrm>
          <a:solidFill>
            <a:srgbClr val="DA291C"/>
          </a:solidFill>
        </p:spPr>
        <p:txBody>
          <a:bodyPr lIns="72000" tIns="144000" rIns="36000" bIns="144000" anchor="ctr" anchorCtr="0">
            <a:noAutofit/>
          </a:bodyPr>
          <a:lstStyle>
            <a:lvl1pPr marL="0" indent="0">
              <a:buNone/>
              <a:defRPr lang="en-GB" sz="1500" b="1" smtClean="0">
                <a:solidFill>
                  <a:schemeClr val="bg1"/>
                </a:solidFill>
                <a:effectLst/>
              </a:defRPr>
            </a:lvl1pPr>
            <a:lvl2pPr marL="536559" indent="0">
              <a:buNone/>
              <a:defRPr/>
            </a:lvl2pPr>
            <a:lvl3pPr marL="1073117" indent="0">
              <a:buNone/>
              <a:defRPr/>
            </a:lvl3pPr>
            <a:lvl4pPr marL="1609675" indent="0">
              <a:buNone/>
              <a:defRPr/>
            </a:lvl4pPr>
            <a:lvl5pPr marL="2146234" indent="0">
              <a:buNone/>
              <a:defRPr/>
            </a:lvl5pPr>
          </a:lstStyle>
          <a:p>
            <a:r>
              <a:rPr lang="en-GB" b="1" dirty="0">
                <a:solidFill>
                  <a:srgbClr val="221E1F"/>
                </a:solidFill>
                <a:effectLst/>
                <a:latin typeface="Helvetica" pitchFamily="2" charset="0"/>
              </a:rPr>
              <a:t>ED or</a:t>
            </a:r>
            <a:endParaRPr lang="en-GB" dirty="0"/>
          </a:p>
        </p:txBody>
      </p:sp>
      <p:sp>
        <p:nvSpPr>
          <p:cNvPr id="108" name="H4">
            <a:extLst>
              <a:ext uri="{FF2B5EF4-FFF2-40B4-BE49-F238E27FC236}">
                <a16:creationId xmlns:a16="http://schemas.microsoft.com/office/drawing/2014/main" id="{B6C7723A-5ADE-6FA1-6971-8B00618206E1}"/>
              </a:ext>
            </a:extLst>
          </p:cNvPr>
          <p:cNvSpPr>
            <a:spLocks noGrp="1"/>
          </p:cNvSpPr>
          <p:nvPr>
            <p:ph type="body" sz="quarter" idx="48" hasCustomPrompt="1"/>
          </p:nvPr>
        </p:nvSpPr>
        <p:spPr>
          <a:xfrm>
            <a:off x="3575013" y="5250219"/>
            <a:ext cx="897323" cy="234000"/>
          </a:xfrm>
          <a:solidFill>
            <a:srgbClr val="DA291C"/>
          </a:solidFill>
        </p:spPr>
        <p:txBody>
          <a:bodyPr lIns="72000" tIns="144000" rIns="36000" bIns="144000" anchor="ctr" anchorCtr="0">
            <a:noAutofit/>
          </a:bodyPr>
          <a:lstStyle>
            <a:lvl1pPr marL="0" indent="0">
              <a:buNone/>
              <a:defRPr sz="1500" b="1">
                <a:solidFill>
                  <a:schemeClr val="bg1"/>
                </a:solidFill>
              </a:defRPr>
            </a:lvl1pPr>
            <a:lvl2pPr marL="536559" indent="0">
              <a:buNone/>
              <a:defRPr/>
            </a:lvl2pPr>
            <a:lvl3pPr marL="1073117" indent="0">
              <a:buNone/>
              <a:defRPr/>
            </a:lvl3pPr>
            <a:lvl4pPr marL="1609675" indent="0">
              <a:buNone/>
              <a:defRPr/>
            </a:lvl4pPr>
            <a:lvl5pPr marL="2146234" indent="0">
              <a:buNone/>
              <a:defRPr/>
            </a:lvl5pPr>
          </a:lstStyle>
          <a:p>
            <a:pPr lvl="0"/>
            <a:r>
              <a:rPr lang="en-GB" dirty="0"/>
              <a:t>Call 999</a:t>
            </a:r>
          </a:p>
        </p:txBody>
      </p:sp>
      <p:sp>
        <p:nvSpPr>
          <p:cNvPr id="102" name="Content Placeholder 2">
            <a:extLst>
              <a:ext uri="{FF2B5EF4-FFF2-40B4-BE49-F238E27FC236}">
                <a16:creationId xmlns:a16="http://schemas.microsoft.com/office/drawing/2014/main" id="{AA94A1E2-18A4-333E-AE3D-BF4E82751315}"/>
              </a:ext>
            </a:extLst>
          </p:cNvPr>
          <p:cNvSpPr>
            <a:spLocks noGrp="1"/>
          </p:cNvSpPr>
          <p:nvPr>
            <p:ph sz="half" idx="46" hasCustomPrompt="1"/>
          </p:nvPr>
        </p:nvSpPr>
        <p:spPr>
          <a:xfrm>
            <a:off x="3575013" y="5619617"/>
            <a:ext cx="2557502" cy="900000"/>
          </a:xfrm>
        </p:spPr>
        <p:txBody>
          <a:bodyPr lIns="0" tIns="0" rIns="0" bIns="0">
            <a:normAutofit/>
          </a:bodyPr>
          <a:lstStyle>
            <a:lvl1pPr marL="0" indent="0">
              <a:lnSpc>
                <a:spcPct val="100000"/>
              </a:lnSpc>
              <a:spcBef>
                <a:spcPts val="300"/>
              </a:spcBef>
              <a:spcAft>
                <a:spcPts val="600"/>
              </a:spcAft>
              <a:buNone/>
              <a:defRPr lang="en-GB" sz="1100" smtClean="0">
                <a:effectLst/>
              </a:defRPr>
            </a:lvl1pPr>
            <a:lvl2pPr marL="536559" indent="0">
              <a:lnSpc>
                <a:spcPct val="100000"/>
              </a:lnSpc>
              <a:spcBef>
                <a:spcPts val="300"/>
              </a:spcBef>
              <a:spcAft>
                <a:spcPts val="600"/>
              </a:spcAft>
              <a:buNone/>
              <a:defRPr sz="1100"/>
            </a:lvl2pPr>
            <a:lvl3pPr marL="1073117" indent="0">
              <a:lnSpc>
                <a:spcPct val="100000"/>
              </a:lnSpc>
              <a:spcBef>
                <a:spcPts val="300"/>
              </a:spcBef>
              <a:spcAft>
                <a:spcPts val="600"/>
              </a:spcAft>
              <a:buNone/>
              <a:defRPr sz="1100"/>
            </a:lvl3pPr>
            <a:lvl4pPr marL="1609675" indent="0">
              <a:lnSpc>
                <a:spcPct val="100000"/>
              </a:lnSpc>
              <a:spcBef>
                <a:spcPts val="300"/>
              </a:spcBef>
              <a:spcAft>
                <a:spcPts val="600"/>
              </a:spcAft>
              <a:buNone/>
              <a:defRPr sz="1100"/>
            </a:lvl4pPr>
            <a:lvl5pPr marL="2146234" indent="0">
              <a:lnSpc>
                <a:spcPct val="100000"/>
              </a:lnSpc>
              <a:spcBef>
                <a:spcPts val="300"/>
              </a:spcBef>
              <a:spcAft>
                <a:spcPts val="600"/>
              </a:spcAft>
              <a:buNone/>
              <a:defRPr sz="1100"/>
            </a:lvl5pPr>
            <a:lvl6pPr>
              <a:defRPr sz="2113"/>
            </a:lvl6pPr>
            <a:lvl7pPr>
              <a:defRPr sz="2113"/>
            </a:lvl7pPr>
            <a:lvl8pPr>
              <a:defRPr sz="2113"/>
            </a:lvl8pPr>
            <a:lvl9pPr>
              <a:defRPr sz="2113"/>
            </a:lvl9pPr>
          </a:lstStyle>
          <a:p>
            <a:r>
              <a:rPr lang="en-GB" dirty="0">
                <a:solidFill>
                  <a:srgbClr val="221E1F"/>
                </a:solidFill>
                <a:effectLst/>
                <a:latin typeface="Arial" panose="020B0604020202020204" pitchFamily="34" charset="0"/>
              </a:rPr>
              <a:t>Text</a:t>
            </a:r>
          </a:p>
        </p:txBody>
      </p:sp>
      <p:sp>
        <p:nvSpPr>
          <p:cNvPr id="111" name="H3">
            <a:extLst>
              <a:ext uri="{FF2B5EF4-FFF2-40B4-BE49-F238E27FC236}">
                <a16:creationId xmlns:a16="http://schemas.microsoft.com/office/drawing/2014/main" id="{0BE58F15-7420-F6D0-4AF5-C526267C1545}"/>
              </a:ext>
            </a:extLst>
          </p:cNvPr>
          <p:cNvSpPr>
            <a:spLocks noGrp="1"/>
          </p:cNvSpPr>
          <p:nvPr>
            <p:ph sz="half" idx="50" hasCustomPrompt="1"/>
          </p:nvPr>
        </p:nvSpPr>
        <p:spPr>
          <a:xfrm>
            <a:off x="484771" y="6943484"/>
            <a:ext cx="5761974" cy="207954"/>
          </a:xfrm>
        </p:spPr>
        <p:txBody>
          <a:bodyPr lIns="0" tIns="0" rIns="0" bIns="0" anchor="ctr" anchorCtr="0">
            <a:noAutofit/>
          </a:bodyPr>
          <a:lstStyle>
            <a:lvl1pPr marL="0" indent="0" algn="ctr">
              <a:lnSpc>
                <a:spcPct val="100000"/>
              </a:lnSpc>
              <a:spcBef>
                <a:spcPts val="300"/>
              </a:spcBef>
              <a:spcAft>
                <a:spcPts val="600"/>
              </a:spcAft>
              <a:buNone/>
              <a:defRPr lang="en-GB" sz="1800" b="1" smtClean="0">
                <a:solidFill>
                  <a:schemeClr val="accent1"/>
                </a:solidFill>
                <a:effectLst/>
              </a:defRPr>
            </a:lvl1pPr>
            <a:lvl2pPr marL="536559" indent="0">
              <a:lnSpc>
                <a:spcPct val="100000"/>
              </a:lnSpc>
              <a:spcBef>
                <a:spcPts val="300"/>
              </a:spcBef>
              <a:spcAft>
                <a:spcPts val="600"/>
              </a:spcAft>
              <a:buNone/>
              <a:defRPr sz="1200"/>
            </a:lvl2pPr>
            <a:lvl3pPr marL="1073117" indent="0">
              <a:lnSpc>
                <a:spcPct val="100000"/>
              </a:lnSpc>
              <a:spcBef>
                <a:spcPts val="300"/>
              </a:spcBef>
              <a:spcAft>
                <a:spcPts val="600"/>
              </a:spcAft>
              <a:buNone/>
              <a:defRPr sz="1200"/>
            </a:lvl3pPr>
            <a:lvl4pPr marL="1609675" indent="0">
              <a:lnSpc>
                <a:spcPct val="100000"/>
              </a:lnSpc>
              <a:spcBef>
                <a:spcPts val="300"/>
              </a:spcBef>
              <a:spcAft>
                <a:spcPts val="600"/>
              </a:spcAft>
              <a:buNone/>
              <a:defRPr sz="1200"/>
            </a:lvl4pPr>
            <a:lvl5pPr marL="2146234" indent="0">
              <a:lnSpc>
                <a:spcPct val="100000"/>
              </a:lnSpc>
              <a:spcBef>
                <a:spcPts val="300"/>
              </a:spcBef>
              <a:spcAft>
                <a:spcPts val="600"/>
              </a:spcAft>
              <a:buNone/>
              <a:defRPr sz="1200"/>
            </a:lvl5pPr>
            <a:lvl6pPr>
              <a:defRPr sz="2113"/>
            </a:lvl6pPr>
            <a:lvl7pPr>
              <a:defRPr sz="2113"/>
            </a:lvl7pPr>
            <a:lvl8pPr>
              <a:defRPr sz="2113"/>
            </a:lvl8pPr>
            <a:lvl9pPr>
              <a:defRPr sz="2113"/>
            </a:lvl9pPr>
          </a:lstStyle>
          <a:p>
            <a:r>
              <a:rPr lang="en-GB" b="1" dirty="0">
                <a:solidFill>
                  <a:srgbClr val="0076BE"/>
                </a:solidFill>
                <a:effectLst/>
                <a:latin typeface="Arial" panose="020B0604020202020204" pitchFamily="34" charset="0"/>
              </a:rPr>
              <a:t>Alternatively you may be able to help yourself</a:t>
            </a:r>
            <a:endParaRPr lang="en-GB" dirty="0">
              <a:solidFill>
                <a:srgbClr val="0076BE"/>
              </a:solidFill>
              <a:effectLst/>
              <a:latin typeface="Arial" panose="020B0604020202020204" pitchFamily="34" charset="0"/>
            </a:endParaRPr>
          </a:p>
        </p:txBody>
      </p:sp>
      <p:sp>
        <p:nvSpPr>
          <p:cNvPr id="100" name="Icon">
            <a:extLst>
              <a:ext uri="{FF2B5EF4-FFF2-40B4-BE49-F238E27FC236}">
                <a16:creationId xmlns:a16="http://schemas.microsoft.com/office/drawing/2014/main" id="{BE6210CB-136E-9B83-5457-36789919347D}"/>
              </a:ext>
              <a:ext uri="{C183D7F6-B498-43B3-948B-1728B52AA6E4}">
                <adec:decorative xmlns:adec="http://schemas.microsoft.com/office/drawing/2017/decorative" val="1"/>
              </a:ext>
            </a:extLst>
          </p:cNvPr>
          <p:cNvSpPr>
            <a:spLocks noGrp="1"/>
          </p:cNvSpPr>
          <p:nvPr>
            <p:ph type="pic" sz="quarter" idx="45" hasCustomPrompt="1"/>
          </p:nvPr>
        </p:nvSpPr>
        <p:spPr>
          <a:xfrm>
            <a:off x="2477972" y="5003105"/>
            <a:ext cx="706309" cy="706309"/>
          </a:xfrm>
          <a:prstGeom prst="ellipse">
            <a:avLst/>
          </a:prstGeom>
          <a:solidFill>
            <a:srgbClr val="ED8B00"/>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109" name="Icon">
            <a:extLst>
              <a:ext uri="{FF2B5EF4-FFF2-40B4-BE49-F238E27FC236}">
                <a16:creationId xmlns:a16="http://schemas.microsoft.com/office/drawing/2014/main" id="{14434C13-53FF-19D2-6EF4-84AC4CD2B0DE}"/>
              </a:ext>
              <a:ext uri="{C183D7F6-B498-43B3-948B-1728B52AA6E4}">
                <adec:decorative xmlns:adec="http://schemas.microsoft.com/office/drawing/2017/decorative" val="1"/>
              </a:ext>
            </a:extLst>
          </p:cNvPr>
          <p:cNvSpPr>
            <a:spLocks noGrp="1"/>
          </p:cNvSpPr>
          <p:nvPr>
            <p:ph type="pic" sz="quarter" idx="49" hasCustomPrompt="1"/>
          </p:nvPr>
        </p:nvSpPr>
        <p:spPr>
          <a:xfrm>
            <a:off x="5225980" y="5007137"/>
            <a:ext cx="900000" cy="900000"/>
          </a:xfrm>
          <a:prstGeom prst="ellipse">
            <a:avLst/>
          </a:prstGeom>
          <a:solidFill>
            <a:srgbClr val="DA291C"/>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115" name="H4">
            <a:extLst>
              <a:ext uri="{FF2B5EF4-FFF2-40B4-BE49-F238E27FC236}">
                <a16:creationId xmlns:a16="http://schemas.microsoft.com/office/drawing/2014/main" id="{45E49A45-E8AD-029A-B9E5-2B722C6884BA}"/>
              </a:ext>
            </a:extLst>
          </p:cNvPr>
          <p:cNvSpPr>
            <a:spLocks noGrp="1"/>
          </p:cNvSpPr>
          <p:nvPr>
            <p:ph type="body" sz="quarter" idx="52" hasCustomPrompt="1"/>
          </p:nvPr>
        </p:nvSpPr>
        <p:spPr>
          <a:xfrm>
            <a:off x="629731" y="7407757"/>
            <a:ext cx="1359109" cy="234000"/>
          </a:xfrm>
          <a:solidFill>
            <a:srgbClr val="78BE20"/>
          </a:solidFill>
        </p:spPr>
        <p:txBody>
          <a:bodyPr lIns="72000" tIns="144000" rIns="36000" bIns="144000" anchor="ctr" anchorCtr="0">
            <a:noAutofit/>
          </a:bodyPr>
          <a:lstStyle>
            <a:lvl1pPr marL="0" indent="0">
              <a:buNone/>
              <a:defRPr lang="en-GB" sz="1500" b="1" smtClean="0">
                <a:effectLst/>
              </a:defRPr>
            </a:lvl1pPr>
            <a:lvl2pPr marL="536559" indent="0">
              <a:buNone/>
              <a:defRPr/>
            </a:lvl2pPr>
            <a:lvl3pPr marL="1073117" indent="0">
              <a:buNone/>
              <a:defRPr/>
            </a:lvl3pPr>
            <a:lvl4pPr marL="1609675" indent="0">
              <a:buNone/>
              <a:defRPr/>
            </a:lvl4pPr>
            <a:lvl5pPr marL="2146234" indent="0">
              <a:buNone/>
              <a:defRPr/>
            </a:lvl5pPr>
          </a:lstStyle>
          <a:p>
            <a:r>
              <a:rPr lang="en-GB" b="1" dirty="0">
                <a:solidFill>
                  <a:srgbClr val="221E1F"/>
                </a:solidFill>
                <a:effectLst/>
                <a:latin typeface="Helvetica" pitchFamily="2" charset="0"/>
              </a:rPr>
              <a:t>Help Yourself</a:t>
            </a:r>
            <a:endParaRPr lang="en-GB" dirty="0">
              <a:solidFill>
                <a:srgbClr val="221E1F"/>
              </a:solidFill>
              <a:effectLst/>
              <a:latin typeface="Helvetica" pitchFamily="2" charset="0"/>
            </a:endParaRPr>
          </a:p>
        </p:txBody>
      </p:sp>
      <p:sp>
        <p:nvSpPr>
          <p:cNvPr id="114" name="Content Placeholder 2">
            <a:extLst>
              <a:ext uri="{FF2B5EF4-FFF2-40B4-BE49-F238E27FC236}">
                <a16:creationId xmlns:a16="http://schemas.microsoft.com/office/drawing/2014/main" id="{79937293-B734-7A70-7FF6-CAD5B4C6FCF6}"/>
              </a:ext>
            </a:extLst>
          </p:cNvPr>
          <p:cNvSpPr>
            <a:spLocks noGrp="1"/>
          </p:cNvSpPr>
          <p:nvPr>
            <p:ph sz="half" idx="51" hasCustomPrompt="1"/>
          </p:nvPr>
        </p:nvSpPr>
        <p:spPr>
          <a:xfrm>
            <a:off x="628981" y="7771291"/>
            <a:ext cx="2554475" cy="678308"/>
          </a:xfrm>
        </p:spPr>
        <p:txBody>
          <a:bodyPr lIns="0" tIns="0" rIns="0" bIns="0">
            <a:normAutofit/>
          </a:bodyPr>
          <a:lstStyle>
            <a:lvl1pPr marL="0" indent="0">
              <a:lnSpc>
                <a:spcPct val="100000"/>
              </a:lnSpc>
              <a:spcBef>
                <a:spcPts val="300"/>
              </a:spcBef>
              <a:spcAft>
                <a:spcPts val="600"/>
              </a:spcAft>
              <a:buNone/>
              <a:defRPr lang="en-GB" sz="1100" smtClean="0">
                <a:effectLst/>
              </a:defRPr>
            </a:lvl1pPr>
            <a:lvl2pPr marL="536559" indent="0">
              <a:lnSpc>
                <a:spcPct val="100000"/>
              </a:lnSpc>
              <a:spcBef>
                <a:spcPts val="300"/>
              </a:spcBef>
              <a:spcAft>
                <a:spcPts val="600"/>
              </a:spcAft>
              <a:buNone/>
              <a:defRPr sz="1100"/>
            </a:lvl2pPr>
            <a:lvl3pPr marL="1073117" indent="0">
              <a:lnSpc>
                <a:spcPct val="100000"/>
              </a:lnSpc>
              <a:spcBef>
                <a:spcPts val="300"/>
              </a:spcBef>
              <a:spcAft>
                <a:spcPts val="600"/>
              </a:spcAft>
              <a:buNone/>
              <a:defRPr sz="1100"/>
            </a:lvl3pPr>
            <a:lvl4pPr marL="1609675" indent="0">
              <a:lnSpc>
                <a:spcPct val="100000"/>
              </a:lnSpc>
              <a:spcBef>
                <a:spcPts val="300"/>
              </a:spcBef>
              <a:spcAft>
                <a:spcPts val="600"/>
              </a:spcAft>
              <a:buNone/>
              <a:defRPr sz="1100"/>
            </a:lvl4pPr>
            <a:lvl5pPr marL="2146234" indent="0">
              <a:lnSpc>
                <a:spcPct val="100000"/>
              </a:lnSpc>
              <a:spcBef>
                <a:spcPts val="300"/>
              </a:spcBef>
              <a:spcAft>
                <a:spcPts val="600"/>
              </a:spcAft>
              <a:buNone/>
              <a:defRPr sz="1100"/>
            </a:lvl5pPr>
            <a:lvl6pPr>
              <a:defRPr sz="2113"/>
            </a:lvl6pPr>
            <a:lvl7pPr>
              <a:defRPr sz="2113"/>
            </a:lvl7pPr>
            <a:lvl8pPr>
              <a:defRPr sz="2113"/>
            </a:lvl8pPr>
            <a:lvl9pPr>
              <a:defRPr sz="2113"/>
            </a:lvl9pPr>
          </a:lstStyle>
          <a:p>
            <a:r>
              <a:rPr lang="en-GB" dirty="0">
                <a:solidFill>
                  <a:srgbClr val="221E1F"/>
                </a:solidFill>
                <a:effectLst/>
                <a:latin typeface="Arial" panose="020B0604020202020204" pitchFamily="34" charset="0"/>
              </a:rPr>
              <a:t>Text</a:t>
            </a:r>
          </a:p>
        </p:txBody>
      </p:sp>
      <p:sp>
        <p:nvSpPr>
          <p:cNvPr id="116" name="Icon">
            <a:extLst>
              <a:ext uri="{FF2B5EF4-FFF2-40B4-BE49-F238E27FC236}">
                <a16:creationId xmlns:a16="http://schemas.microsoft.com/office/drawing/2014/main" id="{08C74A32-D3E3-73A5-D24C-DB9A8A4000F8}"/>
              </a:ext>
              <a:ext uri="{C183D7F6-B498-43B3-948B-1728B52AA6E4}">
                <adec:decorative xmlns:adec="http://schemas.microsoft.com/office/drawing/2017/decorative" val="1"/>
              </a:ext>
            </a:extLst>
          </p:cNvPr>
          <p:cNvSpPr>
            <a:spLocks noGrp="1"/>
          </p:cNvSpPr>
          <p:nvPr>
            <p:ph type="pic" sz="quarter" idx="53" hasCustomPrompt="1"/>
          </p:nvPr>
        </p:nvSpPr>
        <p:spPr>
          <a:xfrm>
            <a:off x="2503180" y="7402583"/>
            <a:ext cx="678308" cy="678308"/>
          </a:xfrm>
          <a:prstGeom prst="ellipse">
            <a:avLst/>
          </a:prstGeom>
          <a:solidFill>
            <a:srgbClr val="78BE20"/>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123" name="H4">
            <a:extLst>
              <a:ext uri="{FF2B5EF4-FFF2-40B4-BE49-F238E27FC236}">
                <a16:creationId xmlns:a16="http://schemas.microsoft.com/office/drawing/2014/main" id="{6F290EEA-D287-E1D8-FEDF-FC60B6AE0ADD}"/>
              </a:ext>
            </a:extLst>
          </p:cNvPr>
          <p:cNvSpPr>
            <a:spLocks noGrp="1"/>
          </p:cNvSpPr>
          <p:nvPr>
            <p:ph type="body" sz="quarter" idx="55" hasCustomPrompt="1"/>
          </p:nvPr>
        </p:nvSpPr>
        <p:spPr>
          <a:xfrm>
            <a:off x="3580579" y="7404184"/>
            <a:ext cx="1072558" cy="234000"/>
          </a:xfrm>
          <a:solidFill>
            <a:schemeClr val="accent3"/>
          </a:solidFill>
        </p:spPr>
        <p:txBody>
          <a:bodyPr lIns="72000" tIns="144000" rIns="36000" bIns="144000" anchor="ctr" anchorCtr="0">
            <a:noAutofit/>
          </a:bodyPr>
          <a:lstStyle>
            <a:lvl1pPr marL="0" indent="0">
              <a:buNone/>
              <a:defRPr lang="en-GB" sz="1500" b="1" smtClean="0">
                <a:solidFill>
                  <a:schemeClr val="bg1"/>
                </a:solidFill>
                <a:effectLst/>
              </a:defRPr>
            </a:lvl1pPr>
            <a:lvl2pPr marL="536559" indent="0">
              <a:buNone/>
              <a:defRPr/>
            </a:lvl2pPr>
            <a:lvl3pPr marL="1073117" indent="0">
              <a:buNone/>
              <a:defRPr/>
            </a:lvl3pPr>
            <a:lvl4pPr marL="1609675" indent="0">
              <a:buNone/>
              <a:defRPr/>
            </a:lvl4pPr>
            <a:lvl5pPr marL="2146234" indent="0">
              <a:buNone/>
              <a:defRPr/>
            </a:lvl5pPr>
          </a:lstStyle>
          <a:p>
            <a:r>
              <a:rPr lang="en-GB" b="1" dirty="0">
                <a:solidFill>
                  <a:srgbClr val="221E1F"/>
                </a:solidFill>
                <a:effectLst/>
                <a:latin typeface="Helvetica" pitchFamily="2" charset="0"/>
              </a:rPr>
              <a:t>Pharmacy</a:t>
            </a:r>
            <a:endParaRPr lang="en-GB" dirty="0">
              <a:solidFill>
                <a:srgbClr val="221E1F"/>
              </a:solidFill>
              <a:effectLst/>
              <a:latin typeface="Helvetica" pitchFamily="2" charset="0"/>
            </a:endParaRPr>
          </a:p>
        </p:txBody>
      </p:sp>
      <p:sp>
        <p:nvSpPr>
          <p:cNvPr id="122" name="Content Placeholder 2">
            <a:extLst>
              <a:ext uri="{FF2B5EF4-FFF2-40B4-BE49-F238E27FC236}">
                <a16:creationId xmlns:a16="http://schemas.microsoft.com/office/drawing/2014/main" id="{85158EF8-C123-CEDA-2D0D-58F3EF5935DB}"/>
              </a:ext>
            </a:extLst>
          </p:cNvPr>
          <p:cNvSpPr>
            <a:spLocks noGrp="1"/>
          </p:cNvSpPr>
          <p:nvPr>
            <p:ph sz="half" idx="54" hasCustomPrompt="1"/>
          </p:nvPr>
        </p:nvSpPr>
        <p:spPr>
          <a:xfrm>
            <a:off x="3575013" y="7761793"/>
            <a:ext cx="2305007" cy="771534"/>
          </a:xfrm>
        </p:spPr>
        <p:txBody>
          <a:bodyPr lIns="0" tIns="0" rIns="0" bIns="0">
            <a:normAutofit/>
          </a:bodyPr>
          <a:lstStyle>
            <a:lvl1pPr marL="0" indent="0">
              <a:lnSpc>
                <a:spcPct val="100000"/>
              </a:lnSpc>
              <a:spcBef>
                <a:spcPts val="300"/>
              </a:spcBef>
              <a:spcAft>
                <a:spcPts val="600"/>
              </a:spcAft>
              <a:buNone/>
              <a:defRPr lang="en-GB" sz="1100" smtClean="0">
                <a:effectLst/>
              </a:defRPr>
            </a:lvl1pPr>
            <a:lvl2pPr marL="536559" indent="0">
              <a:lnSpc>
                <a:spcPct val="100000"/>
              </a:lnSpc>
              <a:spcBef>
                <a:spcPts val="300"/>
              </a:spcBef>
              <a:spcAft>
                <a:spcPts val="600"/>
              </a:spcAft>
              <a:buNone/>
              <a:defRPr sz="1100"/>
            </a:lvl2pPr>
            <a:lvl3pPr marL="1073117" indent="0">
              <a:lnSpc>
                <a:spcPct val="100000"/>
              </a:lnSpc>
              <a:spcBef>
                <a:spcPts val="300"/>
              </a:spcBef>
              <a:spcAft>
                <a:spcPts val="600"/>
              </a:spcAft>
              <a:buNone/>
              <a:defRPr sz="1100"/>
            </a:lvl3pPr>
            <a:lvl4pPr marL="1609675" indent="0">
              <a:lnSpc>
                <a:spcPct val="100000"/>
              </a:lnSpc>
              <a:spcBef>
                <a:spcPts val="300"/>
              </a:spcBef>
              <a:spcAft>
                <a:spcPts val="600"/>
              </a:spcAft>
              <a:buNone/>
              <a:defRPr sz="1100"/>
            </a:lvl4pPr>
            <a:lvl5pPr marL="2146234" indent="0">
              <a:lnSpc>
                <a:spcPct val="100000"/>
              </a:lnSpc>
              <a:spcBef>
                <a:spcPts val="300"/>
              </a:spcBef>
              <a:spcAft>
                <a:spcPts val="600"/>
              </a:spcAft>
              <a:buNone/>
              <a:defRPr sz="1100"/>
            </a:lvl5pPr>
            <a:lvl6pPr>
              <a:defRPr sz="2113"/>
            </a:lvl6pPr>
            <a:lvl7pPr>
              <a:defRPr sz="2113"/>
            </a:lvl7pPr>
            <a:lvl8pPr>
              <a:defRPr sz="2113"/>
            </a:lvl8pPr>
            <a:lvl9pPr>
              <a:defRPr sz="2113"/>
            </a:lvl9pPr>
          </a:lstStyle>
          <a:p>
            <a:r>
              <a:rPr lang="en-GB" dirty="0">
                <a:solidFill>
                  <a:srgbClr val="221E1F"/>
                </a:solidFill>
                <a:effectLst/>
                <a:latin typeface="Arial" panose="020B0604020202020204" pitchFamily="34" charset="0"/>
              </a:rPr>
              <a:t>Text</a:t>
            </a:r>
          </a:p>
        </p:txBody>
      </p:sp>
      <p:sp>
        <p:nvSpPr>
          <p:cNvPr id="124" name="Icon">
            <a:extLst>
              <a:ext uri="{FF2B5EF4-FFF2-40B4-BE49-F238E27FC236}">
                <a16:creationId xmlns:a16="http://schemas.microsoft.com/office/drawing/2014/main" id="{8A55580E-C518-76DC-1578-B3E43F228BB3}"/>
              </a:ext>
              <a:ext uri="{C183D7F6-B498-43B3-948B-1728B52AA6E4}">
                <adec:decorative xmlns:adec="http://schemas.microsoft.com/office/drawing/2017/decorative" val="1"/>
              </a:ext>
            </a:extLst>
          </p:cNvPr>
          <p:cNvSpPr>
            <a:spLocks noGrp="1"/>
          </p:cNvSpPr>
          <p:nvPr>
            <p:ph type="pic" sz="quarter" idx="56" hasCustomPrompt="1"/>
          </p:nvPr>
        </p:nvSpPr>
        <p:spPr>
          <a:xfrm>
            <a:off x="5447672" y="7398650"/>
            <a:ext cx="678308" cy="678308"/>
          </a:xfrm>
          <a:prstGeom prst="ellipse">
            <a:avLst/>
          </a:prstGeom>
          <a:solidFill>
            <a:schemeClr val="accent3"/>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148" name="Icon">
            <a:extLst>
              <a:ext uri="{FF2B5EF4-FFF2-40B4-BE49-F238E27FC236}">
                <a16:creationId xmlns:a16="http://schemas.microsoft.com/office/drawing/2014/main" id="{9A90E435-0557-9CB4-9AB5-561C1450B370}"/>
              </a:ext>
              <a:ext uri="{C183D7F6-B498-43B3-948B-1728B52AA6E4}">
                <adec:decorative xmlns:adec="http://schemas.microsoft.com/office/drawing/2017/decorative" val="1"/>
              </a:ext>
            </a:extLst>
          </p:cNvPr>
          <p:cNvSpPr>
            <a:spLocks noGrp="1"/>
          </p:cNvSpPr>
          <p:nvPr>
            <p:ph type="pic" sz="quarter" idx="59" hasCustomPrompt="1"/>
          </p:nvPr>
        </p:nvSpPr>
        <p:spPr>
          <a:xfrm>
            <a:off x="628981" y="8796561"/>
            <a:ext cx="678308" cy="678308"/>
          </a:xfrm>
          <a:prstGeom prst="ellipse">
            <a:avLst/>
          </a:prstGeom>
          <a:solidFill>
            <a:srgbClr val="768692"/>
          </a:solidFill>
        </p:spPr>
        <p:txBody>
          <a:bodyPr>
            <a:normAutofit/>
          </a:bodyPr>
          <a:lstStyle>
            <a:lvl1pPr marL="0" indent="0">
              <a:buFont typeface="Arial" panose="020B0604020202020204" pitchFamily="34" charset="0"/>
              <a:buNone/>
              <a:defRPr sz="1200">
                <a:solidFill>
                  <a:schemeClr val="bg1"/>
                </a:solidFill>
              </a:defRPr>
            </a:lvl1pPr>
          </a:lstStyle>
          <a:p>
            <a:r>
              <a:rPr lang="en-GB" dirty="0"/>
              <a:t>Icon</a:t>
            </a:r>
          </a:p>
        </p:txBody>
      </p:sp>
      <p:sp>
        <p:nvSpPr>
          <p:cNvPr id="144" name="Content Placeholder 2">
            <a:extLst>
              <a:ext uri="{FF2B5EF4-FFF2-40B4-BE49-F238E27FC236}">
                <a16:creationId xmlns:a16="http://schemas.microsoft.com/office/drawing/2014/main" id="{F2F1C19C-D3CF-751F-DD37-E04AEAC8323D}"/>
              </a:ext>
            </a:extLst>
          </p:cNvPr>
          <p:cNvSpPr>
            <a:spLocks noGrp="1"/>
          </p:cNvSpPr>
          <p:nvPr>
            <p:ph sz="half" idx="57" hasCustomPrompt="1"/>
          </p:nvPr>
        </p:nvSpPr>
        <p:spPr>
          <a:xfrm>
            <a:off x="1438328" y="8798327"/>
            <a:ext cx="4700977" cy="678308"/>
          </a:xfrm>
        </p:spPr>
        <p:txBody>
          <a:bodyPr lIns="0" tIns="0" rIns="0" bIns="0">
            <a:normAutofit/>
          </a:bodyPr>
          <a:lstStyle>
            <a:lvl1pPr marL="0" indent="0">
              <a:lnSpc>
                <a:spcPct val="100000"/>
              </a:lnSpc>
              <a:spcBef>
                <a:spcPts val="300"/>
              </a:spcBef>
              <a:spcAft>
                <a:spcPts val="600"/>
              </a:spcAft>
              <a:buNone/>
              <a:defRPr lang="en-GB" sz="1100" smtClean="0">
                <a:effectLst/>
              </a:defRPr>
            </a:lvl1pPr>
            <a:lvl2pPr marL="536559" indent="0">
              <a:lnSpc>
                <a:spcPct val="100000"/>
              </a:lnSpc>
              <a:spcBef>
                <a:spcPts val="300"/>
              </a:spcBef>
              <a:spcAft>
                <a:spcPts val="600"/>
              </a:spcAft>
              <a:buNone/>
              <a:defRPr sz="1100"/>
            </a:lvl2pPr>
            <a:lvl3pPr marL="1073117" indent="0">
              <a:lnSpc>
                <a:spcPct val="100000"/>
              </a:lnSpc>
              <a:spcBef>
                <a:spcPts val="300"/>
              </a:spcBef>
              <a:spcAft>
                <a:spcPts val="600"/>
              </a:spcAft>
              <a:buNone/>
              <a:defRPr sz="1100"/>
            </a:lvl3pPr>
            <a:lvl4pPr marL="1609675" indent="0">
              <a:lnSpc>
                <a:spcPct val="100000"/>
              </a:lnSpc>
              <a:spcBef>
                <a:spcPts val="300"/>
              </a:spcBef>
              <a:spcAft>
                <a:spcPts val="600"/>
              </a:spcAft>
              <a:buNone/>
              <a:defRPr sz="1100"/>
            </a:lvl4pPr>
            <a:lvl5pPr marL="2146234" indent="0">
              <a:lnSpc>
                <a:spcPct val="100000"/>
              </a:lnSpc>
              <a:spcBef>
                <a:spcPts val="300"/>
              </a:spcBef>
              <a:spcAft>
                <a:spcPts val="600"/>
              </a:spcAft>
              <a:buNone/>
              <a:defRPr sz="1100"/>
            </a:lvl5pPr>
            <a:lvl6pPr>
              <a:defRPr sz="2113"/>
            </a:lvl6pPr>
            <a:lvl7pPr>
              <a:defRPr sz="2113"/>
            </a:lvl7pPr>
            <a:lvl8pPr>
              <a:defRPr sz="2113"/>
            </a:lvl8pPr>
            <a:lvl9pPr>
              <a:defRPr sz="2113"/>
            </a:lvl9pPr>
          </a:lstStyle>
          <a:p>
            <a:r>
              <a:rPr lang="en-GB" dirty="0">
                <a:solidFill>
                  <a:srgbClr val="221E1F"/>
                </a:solidFill>
                <a:effectLst/>
                <a:latin typeface="Arial" panose="020B0604020202020204" pitchFamily="34" charset="0"/>
              </a:rPr>
              <a:t>Text</a:t>
            </a:r>
          </a:p>
        </p:txBody>
      </p:sp>
    </p:spTree>
    <p:extLst>
      <p:ext uri="{BB962C8B-B14F-4D97-AF65-F5344CB8AC3E}">
        <p14:creationId xmlns:p14="http://schemas.microsoft.com/office/powerpoint/2010/main" val="3312770310"/>
      </p:ext>
    </p:extLst>
  </p:cSld>
  <p:clrMapOvr>
    <a:masterClrMapping/>
  </p:clrMapOvr>
  <p:extLst>
    <p:ext uri="{DCECCB84-F9BA-43D5-87BE-67443E8EF086}">
      <p15:sldGuideLst xmlns:p15="http://schemas.microsoft.com/office/powerpoint/2012/main">
        <p15:guide id="1" orient="horz" pos="1759" userDrawn="1">
          <p15:clr>
            <a:srgbClr val="FBAE40"/>
          </p15:clr>
        </p15:guide>
        <p15:guide id="2" pos="30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Intro 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619E3F5-2AC2-1E46-A775-16FD7C561F9E}"/>
              </a:ext>
            </a:extLst>
          </p:cNvPr>
          <p:cNvSpPr>
            <a:spLocks noGrp="1"/>
          </p:cNvSpPr>
          <p:nvPr>
            <p:ph type="title" hasCustomPrompt="1"/>
          </p:nvPr>
        </p:nvSpPr>
        <p:spPr>
          <a:xfrm>
            <a:off x="505332" y="3106852"/>
            <a:ext cx="5868217" cy="811021"/>
          </a:xfrm>
        </p:spPr>
        <p:txBody>
          <a:bodyPr lIns="0" tIns="0" rIns="0" bIns="0">
            <a:noAutofit/>
          </a:bodyPr>
          <a:lstStyle>
            <a:lvl1pPr algn="l">
              <a:defRPr sz="2800"/>
            </a:lvl1pPr>
          </a:lstStyle>
          <a:p>
            <a:r>
              <a:rPr lang="en-US" dirty="0"/>
              <a:t>Click to edit </a:t>
            </a:r>
            <a:br>
              <a:rPr lang="en-US" dirty="0"/>
            </a:br>
            <a:r>
              <a:rPr lang="en-US" dirty="0"/>
              <a:t>Master title style</a:t>
            </a:r>
            <a:endParaRPr lang="en-GB" dirty="0"/>
          </a:p>
        </p:txBody>
      </p:sp>
      <p:sp>
        <p:nvSpPr>
          <p:cNvPr id="6" name="Text Placeholder 5">
            <a:extLst>
              <a:ext uri="{FF2B5EF4-FFF2-40B4-BE49-F238E27FC236}">
                <a16:creationId xmlns:a16="http://schemas.microsoft.com/office/drawing/2014/main" id="{E78A49A4-D349-CCE9-A001-E8DBCD73CB0F}"/>
              </a:ext>
            </a:extLst>
          </p:cNvPr>
          <p:cNvSpPr>
            <a:spLocks noGrp="1"/>
          </p:cNvSpPr>
          <p:nvPr>
            <p:ph type="body" sz="quarter" idx="13"/>
          </p:nvPr>
        </p:nvSpPr>
        <p:spPr>
          <a:xfrm>
            <a:off x="476250" y="4081429"/>
            <a:ext cx="5868988" cy="811021"/>
          </a:xfrm>
        </p:spPr>
        <p:txBody>
          <a:bodyPr/>
          <a:lstStyle>
            <a:lvl1pPr marL="0" indent="0">
              <a:buNone/>
              <a:defRPr b="0">
                <a:solidFill>
                  <a:schemeClr val="accent5"/>
                </a:solidFill>
              </a:defRPr>
            </a:lvl1pPr>
            <a:lvl2pPr marL="536559" indent="0">
              <a:buNone/>
              <a:defRPr b="0">
                <a:solidFill>
                  <a:schemeClr val="accent5"/>
                </a:solidFill>
              </a:defRPr>
            </a:lvl2pPr>
            <a:lvl3pPr marL="1073117" indent="0">
              <a:buNone/>
              <a:defRPr b="0">
                <a:solidFill>
                  <a:schemeClr val="accent5"/>
                </a:solidFill>
              </a:defRPr>
            </a:lvl3pPr>
          </a:lstStyle>
          <a:p>
            <a:pPr lvl="0"/>
            <a:r>
              <a:rPr lang="en-GB" dirty="0"/>
              <a:t>Click to edit Master text styles</a:t>
            </a:r>
          </a:p>
          <a:p>
            <a:pPr lvl="1"/>
            <a:r>
              <a:rPr lang="en-GB" dirty="0"/>
              <a:t>Second level</a:t>
            </a:r>
          </a:p>
          <a:p>
            <a:pPr lvl="2"/>
            <a:r>
              <a:rPr lang="en-GB" dirty="0"/>
              <a:t>Third level</a:t>
            </a:r>
          </a:p>
        </p:txBody>
      </p:sp>
      <p:sp>
        <p:nvSpPr>
          <p:cNvPr id="3" name="Content Placeholder 2"/>
          <p:cNvSpPr>
            <a:spLocks noGrp="1"/>
          </p:cNvSpPr>
          <p:nvPr>
            <p:ph sz="half" idx="1"/>
          </p:nvPr>
        </p:nvSpPr>
        <p:spPr>
          <a:xfrm>
            <a:off x="476251" y="5170923"/>
            <a:ext cx="2808174" cy="3779033"/>
          </a:xfrm>
        </p:spPr>
        <p:txBody>
          <a:bodyPr lIns="0" tIns="0" rIns="0" bIns="0">
            <a:normAutofit/>
          </a:bodyPr>
          <a:lstStyle>
            <a:lvl1pPr>
              <a:defRPr sz="1600"/>
            </a:lvl1pPr>
            <a:lvl2pPr>
              <a:defRPr sz="1400"/>
            </a:lvl2pPr>
            <a:lvl3pPr>
              <a:defRPr sz="1200"/>
            </a:lvl3pPr>
            <a:lvl4pPr>
              <a:defRPr sz="1100"/>
            </a:lvl4pPr>
            <a:lvl5pPr>
              <a:defRPr sz="10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3542622" y="5170923"/>
            <a:ext cx="2808174" cy="3779033"/>
          </a:xfrm>
        </p:spPr>
        <p:txBody>
          <a:bodyPr lIns="0" tIns="0" rIns="0" bIns="0">
            <a:normAutofit/>
          </a:bodyPr>
          <a:lstStyle>
            <a:lvl1pPr>
              <a:defRPr sz="1600"/>
            </a:lvl1pPr>
            <a:lvl2pPr>
              <a:defRPr sz="1400"/>
            </a:lvl2pPr>
            <a:lvl3pPr>
              <a:defRPr sz="1200"/>
            </a:lvl3pPr>
            <a:lvl4pPr>
              <a:defRPr sz="1100"/>
            </a:lvl4pPr>
            <a:lvl5pPr>
              <a:defRPr sz="10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levels</a:t>
            </a:r>
            <a:endParaRPr lang="en-GB" dirty="0"/>
          </a:p>
        </p:txBody>
      </p:sp>
      <p:sp>
        <p:nvSpPr>
          <p:cNvPr id="22" name="Footer Placeholder 4">
            <a:extLst>
              <a:ext uri="{FF2B5EF4-FFF2-40B4-BE49-F238E27FC236}">
                <a16:creationId xmlns:a16="http://schemas.microsoft.com/office/drawing/2014/main" id="{C6941176-0CC7-DF08-E442-41DA3E43B5D6}"/>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23" name="Slide Number Placeholder 5">
            <a:extLst>
              <a:ext uri="{FF2B5EF4-FFF2-40B4-BE49-F238E27FC236}">
                <a16:creationId xmlns:a16="http://schemas.microsoft.com/office/drawing/2014/main" id="{84EA0D82-4A9F-96A6-9525-A89609148FA5}"/>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956162307"/>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5332" y="3099491"/>
            <a:ext cx="5867795" cy="914241"/>
          </a:xfrm>
        </p:spPr>
        <p:txBody>
          <a:bodyPr lIns="0" tIns="0" rIns="0" bIns="0">
            <a:normAutofit/>
          </a:bodyPr>
          <a:lstStyle>
            <a:lvl1pPr algn="l">
              <a:defRPr sz="2800"/>
            </a:lvl1pPr>
          </a:lstStyle>
          <a:p>
            <a:r>
              <a:rPr lang="en-US" dirty="0"/>
              <a:t>Click to edit </a:t>
            </a:r>
            <a:br>
              <a:rPr lang="en-US" dirty="0"/>
            </a:br>
            <a:r>
              <a:rPr lang="en-US" dirty="0"/>
              <a:t>Master title style</a:t>
            </a:r>
            <a:endParaRPr lang="en-GB" dirty="0"/>
          </a:p>
        </p:txBody>
      </p:sp>
      <p:sp>
        <p:nvSpPr>
          <p:cNvPr id="3" name="Content Placeholder 2"/>
          <p:cNvSpPr>
            <a:spLocks noGrp="1"/>
          </p:cNvSpPr>
          <p:nvPr>
            <p:ph idx="1"/>
          </p:nvPr>
        </p:nvSpPr>
        <p:spPr>
          <a:xfrm>
            <a:off x="476672" y="4232920"/>
            <a:ext cx="5867795" cy="4752528"/>
          </a:xfr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Footer Placeholder 4">
            <a:extLst>
              <a:ext uri="{FF2B5EF4-FFF2-40B4-BE49-F238E27FC236}">
                <a16:creationId xmlns:a16="http://schemas.microsoft.com/office/drawing/2014/main" id="{548A1BA4-3F80-BBDB-DB31-8C87A26842DB}"/>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14" name="Slide Number Placeholder 5">
            <a:extLst>
              <a:ext uri="{FF2B5EF4-FFF2-40B4-BE49-F238E27FC236}">
                <a16:creationId xmlns:a16="http://schemas.microsoft.com/office/drawing/2014/main" id="{C2BC939A-C401-A46D-B300-A2000D5D727D}"/>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436342260"/>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ntents - 10">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79884C79-FFF6-A8E1-5E7F-41F0E7EB4646}"/>
              </a:ext>
              <a:ext uri="{C183D7F6-B498-43B3-948B-1728B52AA6E4}">
                <adec:decorative xmlns:adec="http://schemas.microsoft.com/office/drawing/2017/decorative" val="1"/>
              </a:ext>
            </a:extLst>
          </p:cNvPr>
          <p:cNvSpPr/>
          <p:nvPr userDrawn="1"/>
        </p:nvSpPr>
        <p:spPr>
          <a:xfrm>
            <a:off x="5877272" y="8680455"/>
            <a:ext cx="2451090" cy="245109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D8F81F97-B434-BC77-860C-382502C87540}"/>
              </a:ext>
              <a:ext uri="{C183D7F6-B498-43B3-948B-1728B52AA6E4}">
                <adec:decorative xmlns:adec="http://schemas.microsoft.com/office/drawing/2017/decorative" val="1"/>
              </a:ext>
            </a:extLst>
          </p:cNvPr>
          <p:cNvSpPr/>
          <p:nvPr userDrawn="1"/>
        </p:nvSpPr>
        <p:spPr>
          <a:xfrm>
            <a:off x="5105063" y="9007923"/>
            <a:ext cx="1126454" cy="11715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772DAA8B-83A2-BDBD-80DF-1E22AF6E89B2}"/>
              </a:ext>
              <a:ext uri="{C183D7F6-B498-43B3-948B-1728B52AA6E4}">
                <adec:decorative xmlns:adec="http://schemas.microsoft.com/office/drawing/2017/decorative" val="1"/>
              </a:ext>
            </a:extLst>
          </p:cNvPr>
          <p:cNvGrpSpPr/>
          <p:nvPr userDrawn="1"/>
        </p:nvGrpSpPr>
        <p:grpSpPr>
          <a:xfrm>
            <a:off x="0" y="9279808"/>
            <a:ext cx="6858000" cy="626193"/>
            <a:chOff x="0" y="9279808"/>
            <a:chExt cx="6858000" cy="626193"/>
          </a:xfrm>
        </p:grpSpPr>
        <p:sp>
          <p:nvSpPr>
            <p:cNvPr id="34" name="Rectangle 33">
              <a:extLst>
                <a:ext uri="{FF2B5EF4-FFF2-40B4-BE49-F238E27FC236}">
                  <a16:creationId xmlns:a16="http://schemas.microsoft.com/office/drawing/2014/main" id="{7BA19B4E-07A2-855A-CA69-5A0E6E827BCC}"/>
                </a:ext>
                <a:ext uri="{C183D7F6-B498-43B3-948B-1728B52AA6E4}">
                  <adec:decorative xmlns:adec="http://schemas.microsoft.com/office/drawing/2017/decorative" val="1"/>
                </a:ext>
              </a:extLst>
            </p:cNvPr>
            <p:cNvSpPr/>
            <p:nvPr userDrawn="1"/>
          </p:nvSpPr>
          <p:spPr>
            <a:xfrm>
              <a:off x="0" y="9425726"/>
              <a:ext cx="6858000" cy="480275"/>
            </a:xfrm>
            <a:prstGeom prst="rect">
              <a:avLst/>
            </a:prstGeom>
            <a:solidFill>
              <a:srgbClr val="D1E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37" name="Rectangle 36">
              <a:extLst>
                <a:ext uri="{FF2B5EF4-FFF2-40B4-BE49-F238E27FC236}">
                  <a16:creationId xmlns:a16="http://schemas.microsoft.com/office/drawing/2014/main" id="{BC2654E8-B78F-CD54-BB1E-15812EFB5FAF}"/>
                </a:ext>
                <a:ext uri="{C183D7F6-B498-43B3-948B-1728B52AA6E4}">
                  <adec:decorative xmlns:adec="http://schemas.microsoft.com/office/drawing/2017/decorative" val="1"/>
                </a:ext>
              </a:extLst>
            </p:cNvPr>
            <p:cNvSpPr/>
            <p:nvPr userDrawn="1"/>
          </p:nvSpPr>
          <p:spPr>
            <a:xfrm>
              <a:off x="0" y="9279808"/>
              <a:ext cx="6858000" cy="145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grpSp>
      <p:sp>
        <p:nvSpPr>
          <p:cNvPr id="2" name="Title 1"/>
          <p:cNvSpPr>
            <a:spLocks noGrp="1"/>
          </p:cNvSpPr>
          <p:nvPr>
            <p:ph type="title" hasCustomPrompt="1"/>
          </p:nvPr>
        </p:nvSpPr>
        <p:spPr>
          <a:xfrm>
            <a:off x="480343" y="3031902"/>
            <a:ext cx="5795192" cy="412621"/>
          </a:xfrm>
        </p:spPr>
        <p:txBody>
          <a:bodyPr lIns="0" tIns="0" rIns="0" bIns="0" anchor="t" anchorCtr="0"/>
          <a:lstStyle>
            <a:lvl1pPr algn="l">
              <a:defRPr/>
            </a:lvl1pPr>
          </a:lstStyle>
          <a:p>
            <a:r>
              <a:rPr lang="en-US" dirty="0"/>
              <a:t>Contents</a:t>
            </a:r>
            <a:endParaRPr lang="en-GB" dirty="0"/>
          </a:p>
        </p:txBody>
      </p:sp>
      <p:sp>
        <p:nvSpPr>
          <p:cNvPr id="13" name="1">
            <a:extLst>
              <a:ext uri="{FF2B5EF4-FFF2-40B4-BE49-F238E27FC236}">
                <a16:creationId xmlns:a16="http://schemas.microsoft.com/office/drawing/2014/main" id="{5791059C-B617-7A9F-D1A5-33BE30F1F354}"/>
              </a:ext>
            </a:extLst>
          </p:cNvPr>
          <p:cNvSpPr>
            <a:spLocks noGrp="1"/>
          </p:cNvSpPr>
          <p:nvPr>
            <p:ph type="body" sz="quarter" idx="13" hasCustomPrompt="1"/>
          </p:nvPr>
        </p:nvSpPr>
        <p:spPr>
          <a:xfrm>
            <a:off x="468334" y="3810001"/>
            <a:ext cx="493879" cy="49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1</a:t>
            </a:r>
          </a:p>
        </p:txBody>
      </p:sp>
      <p:sp>
        <p:nvSpPr>
          <p:cNvPr id="14" name="Text Placeholder 8">
            <a:extLst>
              <a:ext uri="{FF2B5EF4-FFF2-40B4-BE49-F238E27FC236}">
                <a16:creationId xmlns:a16="http://schemas.microsoft.com/office/drawing/2014/main" id="{4BD5BC40-821A-0ADA-B119-0B94A4A304D1}"/>
              </a:ext>
            </a:extLst>
          </p:cNvPr>
          <p:cNvSpPr>
            <a:spLocks noGrp="1"/>
          </p:cNvSpPr>
          <p:nvPr>
            <p:ph type="body" sz="quarter" idx="14"/>
          </p:nvPr>
        </p:nvSpPr>
        <p:spPr>
          <a:xfrm>
            <a:off x="1043803" y="3810001"/>
            <a:ext cx="2198007"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15" name="2">
            <a:extLst>
              <a:ext uri="{FF2B5EF4-FFF2-40B4-BE49-F238E27FC236}">
                <a16:creationId xmlns:a16="http://schemas.microsoft.com/office/drawing/2014/main" id="{9DCCAE54-FB8B-C6D0-41EA-B5477EA27BFF}"/>
              </a:ext>
            </a:extLst>
          </p:cNvPr>
          <p:cNvSpPr>
            <a:spLocks noGrp="1"/>
          </p:cNvSpPr>
          <p:nvPr>
            <p:ph type="body" sz="quarter" idx="15" hasCustomPrompt="1"/>
          </p:nvPr>
        </p:nvSpPr>
        <p:spPr>
          <a:xfrm>
            <a:off x="3443434" y="3810001"/>
            <a:ext cx="493200" cy="49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2</a:t>
            </a:r>
          </a:p>
        </p:txBody>
      </p:sp>
      <p:sp>
        <p:nvSpPr>
          <p:cNvPr id="16" name="Text Placeholder 8">
            <a:extLst>
              <a:ext uri="{FF2B5EF4-FFF2-40B4-BE49-F238E27FC236}">
                <a16:creationId xmlns:a16="http://schemas.microsoft.com/office/drawing/2014/main" id="{F9C8A5C9-DD3B-CC0E-3ECE-B78793ACD26A}"/>
              </a:ext>
            </a:extLst>
          </p:cNvPr>
          <p:cNvSpPr>
            <a:spLocks noGrp="1"/>
          </p:cNvSpPr>
          <p:nvPr>
            <p:ph type="body" sz="quarter" idx="16"/>
          </p:nvPr>
        </p:nvSpPr>
        <p:spPr>
          <a:xfrm>
            <a:off x="4034533" y="3810001"/>
            <a:ext cx="2228993"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17" name="3">
            <a:extLst>
              <a:ext uri="{FF2B5EF4-FFF2-40B4-BE49-F238E27FC236}">
                <a16:creationId xmlns:a16="http://schemas.microsoft.com/office/drawing/2014/main" id="{3BB28AD8-38C2-E4F6-491B-6B365482AFCE}"/>
              </a:ext>
            </a:extLst>
          </p:cNvPr>
          <p:cNvSpPr>
            <a:spLocks noGrp="1"/>
          </p:cNvSpPr>
          <p:nvPr>
            <p:ph type="body" sz="quarter" idx="17" hasCustomPrompt="1"/>
          </p:nvPr>
        </p:nvSpPr>
        <p:spPr>
          <a:xfrm>
            <a:off x="455724" y="4834671"/>
            <a:ext cx="493200" cy="49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3</a:t>
            </a:r>
          </a:p>
        </p:txBody>
      </p:sp>
      <p:sp>
        <p:nvSpPr>
          <p:cNvPr id="18" name="Text Placeholder 8">
            <a:extLst>
              <a:ext uri="{FF2B5EF4-FFF2-40B4-BE49-F238E27FC236}">
                <a16:creationId xmlns:a16="http://schemas.microsoft.com/office/drawing/2014/main" id="{771BB29E-8FD3-6F07-9549-21281FB2C8CD}"/>
              </a:ext>
            </a:extLst>
          </p:cNvPr>
          <p:cNvSpPr>
            <a:spLocks noGrp="1"/>
          </p:cNvSpPr>
          <p:nvPr>
            <p:ph type="body" sz="quarter" idx="18"/>
          </p:nvPr>
        </p:nvSpPr>
        <p:spPr>
          <a:xfrm>
            <a:off x="1043803" y="4841469"/>
            <a:ext cx="2198007"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19" name="4">
            <a:extLst>
              <a:ext uri="{FF2B5EF4-FFF2-40B4-BE49-F238E27FC236}">
                <a16:creationId xmlns:a16="http://schemas.microsoft.com/office/drawing/2014/main" id="{9C272FB6-5827-CF94-0BB7-A5633FDAFE13}"/>
              </a:ext>
            </a:extLst>
          </p:cNvPr>
          <p:cNvSpPr>
            <a:spLocks noGrp="1"/>
          </p:cNvSpPr>
          <p:nvPr>
            <p:ph type="body" sz="quarter" idx="19" hasCustomPrompt="1"/>
          </p:nvPr>
        </p:nvSpPr>
        <p:spPr>
          <a:xfrm>
            <a:off x="3443434" y="4841469"/>
            <a:ext cx="493200" cy="494726"/>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4</a:t>
            </a:r>
          </a:p>
        </p:txBody>
      </p:sp>
      <p:sp>
        <p:nvSpPr>
          <p:cNvPr id="20" name="Text Placeholder 8">
            <a:extLst>
              <a:ext uri="{FF2B5EF4-FFF2-40B4-BE49-F238E27FC236}">
                <a16:creationId xmlns:a16="http://schemas.microsoft.com/office/drawing/2014/main" id="{F1DCFFDE-3876-711D-6AB9-91C5D3605DA3}"/>
              </a:ext>
            </a:extLst>
          </p:cNvPr>
          <p:cNvSpPr>
            <a:spLocks noGrp="1"/>
          </p:cNvSpPr>
          <p:nvPr>
            <p:ph type="body" sz="quarter" idx="20"/>
          </p:nvPr>
        </p:nvSpPr>
        <p:spPr>
          <a:xfrm>
            <a:off x="4034533" y="4841469"/>
            <a:ext cx="2228993"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21" name="5">
            <a:extLst>
              <a:ext uri="{FF2B5EF4-FFF2-40B4-BE49-F238E27FC236}">
                <a16:creationId xmlns:a16="http://schemas.microsoft.com/office/drawing/2014/main" id="{AA7D13D4-5A4C-13EB-CFE3-F88242A546A1}"/>
              </a:ext>
            </a:extLst>
          </p:cNvPr>
          <p:cNvSpPr>
            <a:spLocks noGrp="1"/>
          </p:cNvSpPr>
          <p:nvPr>
            <p:ph type="body" sz="quarter" idx="21" hasCustomPrompt="1"/>
          </p:nvPr>
        </p:nvSpPr>
        <p:spPr>
          <a:xfrm>
            <a:off x="467366" y="5880694"/>
            <a:ext cx="493200" cy="494726"/>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5</a:t>
            </a:r>
          </a:p>
        </p:txBody>
      </p:sp>
      <p:sp>
        <p:nvSpPr>
          <p:cNvPr id="22" name="Text Placeholder 8">
            <a:extLst>
              <a:ext uri="{FF2B5EF4-FFF2-40B4-BE49-F238E27FC236}">
                <a16:creationId xmlns:a16="http://schemas.microsoft.com/office/drawing/2014/main" id="{175D2E21-B997-B939-72FA-17579F5CBB2A}"/>
              </a:ext>
            </a:extLst>
          </p:cNvPr>
          <p:cNvSpPr>
            <a:spLocks noGrp="1"/>
          </p:cNvSpPr>
          <p:nvPr>
            <p:ph type="body" sz="quarter" idx="22"/>
          </p:nvPr>
        </p:nvSpPr>
        <p:spPr>
          <a:xfrm>
            <a:off x="1043803" y="5890915"/>
            <a:ext cx="2198007"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23" name="6">
            <a:extLst>
              <a:ext uri="{FF2B5EF4-FFF2-40B4-BE49-F238E27FC236}">
                <a16:creationId xmlns:a16="http://schemas.microsoft.com/office/drawing/2014/main" id="{BBE2B8E5-A304-B07B-649D-66B7CCAD6B07}"/>
              </a:ext>
            </a:extLst>
          </p:cNvPr>
          <p:cNvSpPr>
            <a:spLocks noGrp="1"/>
          </p:cNvSpPr>
          <p:nvPr>
            <p:ph type="body" sz="quarter" idx="23" hasCustomPrompt="1"/>
          </p:nvPr>
        </p:nvSpPr>
        <p:spPr>
          <a:xfrm>
            <a:off x="3443434" y="5890915"/>
            <a:ext cx="493200" cy="494726"/>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6</a:t>
            </a:r>
          </a:p>
        </p:txBody>
      </p:sp>
      <p:sp>
        <p:nvSpPr>
          <p:cNvPr id="24" name="Text Placeholder 8">
            <a:extLst>
              <a:ext uri="{FF2B5EF4-FFF2-40B4-BE49-F238E27FC236}">
                <a16:creationId xmlns:a16="http://schemas.microsoft.com/office/drawing/2014/main" id="{D41E3900-A916-F86C-DEB3-C1ADBBEDCC17}"/>
              </a:ext>
            </a:extLst>
          </p:cNvPr>
          <p:cNvSpPr>
            <a:spLocks noGrp="1"/>
          </p:cNvSpPr>
          <p:nvPr>
            <p:ph type="body" sz="quarter" idx="24"/>
          </p:nvPr>
        </p:nvSpPr>
        <p:spPr>
          <a:xfrm>
            <a:off x="4034533" y="5890915"/>
            <a:ext cx="2228993"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25" name="7">
            <a:extLst>
              <a:ext uri="{FF2B5EF4-FFF2-40B4-BE49-F238E27FC236}">
                <a16:creationId xmlns:a16="http://schemas.microsoft.com/office/drawing/2014/main" id="{B3E104A3-85DB-6004-3A11-5035F911489F}"/>
              </a:ext>
            </a:extLst>
          </p:cNvPr>
          <p:cNvSpPr>
            <a:spLocks noGrp="1"/>
          </p:cNvSpPr>
          <p:nvPr>
            <p:ph type="body" sz="quarter" idx="25" hasCustomPrompt="1"/>
          </p:nvPr>
        </p:nvSpPr>
        <p:spPr>
          <a:xfrm>
            <a:off x="463614" y="6941658"/>
            <a:ext cx="493200" cy="49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7</a:t>
            </a:r>
          </a:p>
        </p:txBody>
      </p:sp>
      <p:sp>
        <p:nvSpPr>
          <p:cNvPr id="26" name="Text Placeholder 8">
            <a:extLst>
              <a:ext uri="{FF2B5EF4-FFF2-40B4-BE49-F238E27FC236}">
                <a16:creationId xmlns:a16="http://schemas.microsoft.com/office/drawing/2014/main" id="{CC05018E-3211-2043-C441-507621E5F028}"/>
              </a:ext>
            </a:extLst>
          </p:cNvPr>
          <p:cNvSpPr>
            <a:spLocks noGrp="1"/>
          </p:cNvSpPr>
          <p:nvPr>
            <p:ph type="body" sz="quarter" idx="26"/>
          </p:nvPr>
        </p:nvSpPr>
        <p:spPr>
          <a:xfrm>
            <a:off x="1043803" y="6919654"/>
            <a:ext cx="2198007"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27" name="8">
            <a:extLst>
              <a:ext uri="{FF2B5EF4-FFF2-40B4-BE49-F238E27FC236}">
                <a16:creationId xmlns:a16="http://schemas.microsoft.com/office/drawing/2014/main" id="{C3223CAC-ACE0-F829-7DBC-0484443DB87B}"/>
              </a:ext>
            </a:extLst>
          </p:cNvPr>
          <p:cNvSpPr>
            <a:spLocks noGrp="1"/>
          </p:cNvSpPr>
          <p:nvPr>
            <p:ph type="body" sz="quarter" idx="27" hasCustomPrompt="1"/>
          </p:nvPr>
        </p:nvSpPr>
        <p:spPr>
          <a:xfrm>
            <a:off x="3443434" y="6919654"/>
            <a:ext cx="493200" cy="494726"/>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8</a:t>
            </a:r>
          </a:p>
        </p:txBody>
      </p:sp>
      <p:sp>
        <p:nvSpPr>
          <p:cNvPr id="28" name="Text Placeholder 8">
            <a:extLst>
              <a:ext uri="{FF2B5EF4-FFF2-40B4-BE49-F238E27FC236}">
                <a16:creationId xmlns:a16="http://schemas.microsoft.com/office/drawing/2014/main" id="{1425AE6C-AD38-6391-BD1B-8C66F33D5105}"/>
              </a:ext>
            </a:extLst>
          </p:cNvPr>
          <p:cNvSpPr>
            <a:spLocks noGrp="1"/>
          </p:cNvSpPr>
          <p:nvPr>
            <p:ph type="body" sz="quarter" idx="28"/>
          </p:nvPr>
        </p:nvSpPr>
        <p:spPr>
          <a:xfrm>
            <a:off x="4034533" y="6919654"/>
            <a:ext cx="2228993"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29" name="9">
            <a:extLst>
              <a:ext uri="{FF2B5EF4-FFF2-40B4-BE49-F238E27FC236}">
                <a16:creationId xmlns:a16="http://schemas.microsoft.com/office/drawing/2014/main" id="{71CBF9F8-9690-AFB8-BB42-48DACE4CD259}"/>
              </a:ext>
            </a:extLst>
          </p:cNvPr>
          <p:cNvSpPr>
            <a:spLocks noGrp="1"/>
          </p:cNvSpPr>
          <p:nvPr>
            <p:ph type="body" sz="quarter" idx="29" hasCustomPrompt="1"/>
          </p:nvPr>
        </p:nvSpPr>
        <p:spPr>
          <a:xfrm>
            <a:off x="468334" y="7944942"/>
            <a:ext cx="493200" cy="494726"/>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9</a:t>
            </a:r>
          </a:p>
        </p:txBody>
      </p:sp>
      <p:sp>
        <p:nvSpPr>
          <p:cNvPr id="30" name="Text Placeholder 8">
            <a:extLst>
              <a:ext uri="{FF2B5EF4-FFF2-40B4-BE49-F238E27FC236}">
                <a16:creationId xmlns:a16="http://schemas.microsoft.com/office/drawing/2014/main" id="{870A85A1-791E-134E-0D92-D16B7731EAD8}"/>
              </a:ext>
            </a:extLst>
          </p:cNvPr>
          <p:cNvSpPr>
            <a:spLocks noGrp="1"/>
          </p:cNvSpPr>
          <p:nvPr>
            <p:ph type="body" sz="quarter" idx="30"/>
          </p:nvPr>
        </p:nvSpPr>
        <p:spPr>
          <a:xfrm>
            <a:off x="1043803" y="7958586"/>
            <a:ext cx="2198007"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31" name="10">
            <a:extLst>
              <a:ext uri="{FF2B5EF4-FFF2-40B4-BE49-F238E27FC236}">
                <a16:creationId xmlns:a16="http://schemas.microsoft.com/office/drawing/2014/main" id="{A421CA34-6EB9-EFC6-6468-DF12FFAB16B2}"/>
              </a:ext>
            </a:extLst>
          </p:cNvPr>
          <p:cNvSpPr>
            <a:spLocks noGrp="1"/>
          </p:cNvSpPr>
          <p:nvPr>
            <p:ph type="body" sz="quarter" idx="31" hasCustomPrompt="1"/>
          </p:nvPr>
        </p:nvSpPr>
        <p:spPr>
          <a:xfrm>
            <a:off x="3443434" y="7958586"/>
            <a:ext cx="493200" cy="494726"/>
          </a:xfrm>
          <a:prstGeom prst="ellipse">
            <a:avLst/>
          </a:prstGeom>
          <a:solidFill>
            <a:schemeClr val="accent1"/>
          </a:solidFill>
        </p:spPr>
        <p:txBody>
          <a:bodyPr lIns="0" tIns="0" rIns="0" bIns="0" anchor="ctr" anchorCtr="1">
            <a:no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10</a:t>
            </a:r>
          </a:p>
        </p:txBody>
      </p:sp>
      <p:sp>
        <p:nvSpPr>
          <p:cNvPr id="32" name="Text Placeholder 8">
            <a:extLst>
              <a:ext uri="{FF2B5EF4-FFF2-40B4-BE49-F238E27FC236}">
                <a16:creationId xmlns:a16="http://schemas.microsoft.com/office/drawing/2014/main" id="{4287A1ED-63C9-ABAE-8B7E-3C7C5B167924}"/>
              </a:ext>
            </a:extLst>
          </p:cNvPr>
          <p:cNvSpPr>
            <a:spLocks noGrp="1"/>
          </p:cNvSpPr>
          <p:nvPr>
            <p:ph type="body" sz="quarter" idx="32"/>
          </p:nvPr>
        </p:nvSpPr>
        <p:spPr>
          <a:xfrm>
            <a:off x="4034533" y="7958586"/>
            <a:ext cx="2228993" cy="843844"/>
          </a:xfrm>
        </p:spPr>
        <p:txBody>
          <a:bodyPr anchor="t" anchorCtr="0">
            <a:noAutofit/>
          </a:bodyPr>
          <a:lstStyle>
            <a:lvl1pPr marL="0" indent="0">
              <a:buNone/>
              <a:defRPr sz="1600"/>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35" name="Footer Placeholder 4">
            <a:extLst>
              <a:ext uri="{FF2B5EF4-FFF2-40B4-BE49-F238E27FC236}">
                <a16:creationId xmlns:a16="http://schemas.microsoft.com/office/drawing/2014/main" id="{500F9E55-27D0-5FB1-6BA2-B454ED01045E}"/>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36" name="Slide Number Placeholder 5">
            <a:extLst>
              <a:ext uri="{FF2B5EF4-FFF2-40B4-BE49-F238E27FC236}">
                <a16:creationId xmlns:a16="http://schemas.microsoft.com/office/drawing/2014/main" id="{5782455F-381C-1B6E-CF85-B13763300AA7}"/>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1765044528"/>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Contents - 5">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6250" y="3180655"/>
            <a:ext cx="5795192" cy="512286"/>
          </a:xfrm>
        </p:spPr>
        <p:txBody>
          <a:bodyPr lIns="0" tIns="0" rIns="0" bIns="0" anchor="t" anchorCtr="0"/>
          <a:lstStyle>
            <a:lvl1pPr algn="l">
              <a:defRPr/>
            </a:lvl1pPr>
          </a:lstStyle>
          <a:p>
            <a:r>
              <a:rPr lang="en-US" dirty="0"/>
              <a:t>Contents</a:t>
            </a:r>
            <a:endParaRPr lang="en-GB" dirty="0"/>
          </a:p>
        </p:txBody>
      </p:sp>
      <p:sp>
        <p:nvSpPr>
          <p:cNvPr id="33" name="1">
            <a:extLst>
              <a:ext uri="{FF2B5EF4-FFF2-40B4-BE49-F238E27FC236}">
                <a16:creationId xmlns:a16="http://schemas.microsoft.com/office/drawing/2014/main" id="{957936EC-59EB-14A9-0E47-A099941D48DD}"/>
              </a:ext>
            </a:extLst>
          </p:cNvPr>
          <p:cNvSpPr>
            <a:spLocks noGrp="1"/>
          </p:cNvSpPr>
          <p:nvPr>
            <p:ph type="body" sz="quarter" idx="13" hasCustomPrompt="1"/>
          </p:nvPr>
        </p:nvSpPr>
        <p:spPr>
          <a:xfrm>
            <a:off x="498325" y="4032601"/>
            <a:ext cx="672073" cy="67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1</a:t>
            </a:r>
          </a:p>
        </p:txBody>
      </p:sp>
      <p:sp>
        <p:nvSpPr>
          <p:cNvPr id="34" name="Text Placeholder 8">
            <a:extLst>
              <a:ext uri="{FF2B5EF4-FFF2-40B4-BE49-F238E27FC236}">
                <a16:creationId xmlns:a16="http://schemas.microsoft.com/office/drawing/2014/main" id="{A791989F-B054-1E7C-3B13-38F9C3D84A42}"/>
              </a:ext>
            </a:extLst>
          </p:cNvPr>
          <p:cNvSpPr>
            <a:spLocks noGrp="1"/>
          </p:cNvSpPr>
          <p:nvPr>
            <p:ph type="body" sz="quarter" idx="14"/>
          </p:nvPr>
        </p:nvSpPr>
        <p:spPr>
          <a:xfrm>
            <a:off x="1289818" y="4032601"/>
            <a:ext cx="5003699" cy="673200"/>
          </a:xfrm>
        </p:spPr>
        <p:txBody>
          <a:bodyPr anchor="t" anchorCtr="0">
            <a:noAutofit/>
          </a:bodyPr>
          <a:lstStyle>
            <a:lvl1pPr marL="0" indent="0">
              <a:buNone/>
              <a:defRPr sz="2113"/>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35" name="2">
            <a:extLst>
              <a:ext uri="{FF2B5EF4-FFF2-40B4-BE49-F238E27FC236}">
                <a16:creationId xmlns:a16="http://schemas.microsoft.com/office/drawing/2014/main" id="{4D6EABD4-789E-42F8-EEC8-84FB15E785C7}"/>
              </a:ext>
            </a:extLst>
          </p:cNvPr>
          <p:cNvSpPr>
            <a:spLocks noGrp="1"/>
          </p:cNvSpPr>
          <p:nvPr>
            <p:ph type="body" sz="quarter" idx="17" hasCustomPrompt="1"/>
          </p:nvPr>
        </p:nvSpPr>
        <p:spPr>
          <a:xfrm>
            <a:off x="498325" y="5072791"/>
            <a:ext cx="673200" cy="67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2</a:t>
            </a:r>
          </a:p>
        </p:txBody>
      </p:sp>
      <p:sp>
        <p:nvSpPr>
          <p:cNvPr id="36" name="Text Placeholder 8">
            <a:extLst>
              <a:ext uri="{FF2B5EF4-FFF2-40B4-BE49-F238E27FC236}">
                <a16:creationId xmlns:a16="http://schemas.microsoft.com/office/drawing/2014/main" id="{541ED023-3D59-0881-35EF-7A361C748F7C}"/>
              </a:ext>
            </a:extLst>
          </p:cNvPr>
          <p:cNvSpPr>
            <a:spLocks noGrp="1"/>
          </p:cNvSpPr>
          <p:nvPr>
            <p:ph type="body" sz="quarter" idx="18"/>
          </p:nvPr>
        </p:nvSpPr>
        <p:spPr>
          <a:xfrm>
            <a:off x="1289818" y="5072791"/>
            <a:ext cx="5003699" cy="673200"/>
          </a:xfrm>
        </p:spPr>
        <p:txBody>
          <a:bodyPr anchor="t" anchorCtr="0">
            <a:noAutofit/>
          </a:bodyPr>
          <a:lstStyle>
            <a:lvl1pPr marL="0" indent="0">
              <a:buNone/>
              <a:defRPr sz="2113"/>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37" name="3">
            <a:extLst>
              <a:ext uri="{FF2B5EF4-FFF2-40B4-BE49-F238E27FC236}">
                <a16:creationId xmlns:a16="http://schemas.microsoft.com/office/drawing/2014/main" id="{15BF37D5-9537-2421-FA08-D1557413B450}"/>
              </a:ext>
            </a:extLst>
          </p:cNvPr>
          <p:cNvSpPr>
            <a:spLocks noGrp="1"/>
          </p:cNvSpPr>
          <p:nvPr>
            <p:ph type="body" sz="quarter" idx="21" hasCustomPrompt="1"/>
          </p:nvPr>
        </p:nvSpPr>
        <p:spPr>
          <a:xfrm>
            <a:off x="498325" y="6112981"/>
            <a:ext cx="673200" cy="67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3</a:t>
            </a:r>
          </a:p>
        </p:txBody>
      </p:sp>
      <p:sp>
        <p:nvSpPr>
          <p:cNvPr id="38" name="Text Placeholder 8">
            <a:extLst>
              <a:ext uri="{FF2B5EF4-FFF2-40B4-BE49-F238E27FC236}">
                <a16:creationId xmlns:a16="http://schemas.microsoft.com/office/drawing/2014/main" id="{058B72B7-9E05-4C3D-8400-CD6FCFC9EBD6}"/>
              </a:ext>
            </a:extLst>
          </p:cNvPr>
          <p:cNvSpPr>
            <a:spLocks noGrp="1"/>
          </p:cNvSpPr>
          <p:nvPr>
            <p:ph type="body" sz="quarter" idx="22"/>
          </p:nvPr>
        </p:nvSpPr>
        <p:spPr>
          <a:xfrm>
            <a:off x="1289818" y="6112981"/>
            <a:ext cx="5003699" cy="673200"/>
          </a:xfrm>
        </p:spPr>
        <p:txBody>
          <a:bodyPr anchor="t" anchorCtr="0">
            <a:noAutofit/>
          </a:bodyPr>
          <a:lstStyle>
            <a:lvl1pPr marL="0" indent="0">
              <a:buNone/>
              <a:defRPr sz="2113"/>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39" name="4">
            <a:extLst>
              <a:ext uri="{FF2B5EF4-FFF2-40B4-BE49-F238E27FC236}">
                <a16:creationId xmlns:a16="http://schemas.microsoft.com/office/drawing/2014/main" id="{1B0F662B-8EF1-8BDE-BE29-D43397BBC5C0}"/>
              </a:ext>
            </a:extLst>
          </p:cNvPr>
          <p:cNvSpPr>
            <a:spLocks noGrp="1"/>
          </p:cNvSpPr>
          <p:nvPr>
            <p:ph type="body" sz="quarter" idx="25" hasCustomPrompt="1"/>
          </p:nvPr>
        </p:nvSpPr>
        <p:spPr>
          <a:xfrm>
            <a:off x="498325" y="7153171"/>
            <a:ext cx="673200" cy="67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4</a:t>
            </a:r>
          </a:p>
        </p:txBody>
      </p:sp>
      <p:sp>
        <p:nvSpPr>
          <p:cNvPr id="40" name="Text Placeholder 8">
            <a:extLst>
              <a:ext uri="{FF2B5EF4-FFF2-40B4-BE49-F238E27FC236}">
                <a16:creationId xmlns:a16="http://schemas.microsoft.com/office/drawing/2014/main" id="{967AAB2B-1CED-D7E2-8511-1731C21427CF}"/>
              </a:ext>
            </a:extLst>
          </p:cNvPr>
          <p:cNvSpPr>
            <a:spLocks noGrp="1"/>
          </p:cNvSpPr>
          <p:nvPr>
            <p:ph type="body" sz="quarter" idx="26"/>
          </p:nvPr>
        </p:nvSpPr>
        <p:spPr>
          <a:xfrm>
            <a:off x="1289818" y="7153171"/>
            <a:ext cx="5003699" cy="673200"/>
          </a:xfrm>
        </p:spPr>
        <p:txBody>
          <a:bodyPr anchor="t" anchorCtr="0">
            <a:noAutofit/>
          </a:bodyPr>
          <a:lstStyle>
            <a:lvl1pPr marL="0" indent="0">
              <a:buNone/>
              <a:defRPr sz="2113"/>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41" name="5">
            <a:extLst>
              <a:ext uri="{FF2B5EF4-FFF2-40B4-BE49-F238E27FC236}">
                <a16:creationId xmlns:a16="http://schemas.microsoft.com/office/drawing/2014/main" id="{45CCBF93-B4D8-9138-924B-67924A52151B}"/>
              </a:ext>
            </a:extLst>
          </p:cNvPr>
          <p:cNvSpPr>
            <a:spLocks noGrp="1"/>
          </p:cNvSpPr>
          <p:nvPr>
            <p:ph type="body" sz="quarter" idx="29" hasCustomPrompt="1"/>
          </p:nvPr>
        </p:nvSpPr>
        <p:spPr>
          <a:xfrm>
            <a:off x="498325" y="8193360"/>
            <a:ext cx="673200" cy="673200"/>
          </a:xfrm>
          <a:prstGeom prst="ellipse">
            <a:avLst/>
          </a:prstGeom>
          <a:solidFill>
            <a:schemeClr val="accent1"/>
          </a:solidFill>
        </p:spPr>
        <p:txBody>
          <a:bodyPr lIns="0" tIns="0" rIns="0" bIns="0" anchor="ctr" anchorCtr="1">
            <a:normAutofit/>
          </a:bodyPr>
          <a:lstStyle>
            <a:lvl1pPr marL="0" indent="0" algn="ctr">
              <a:buNone/>
              <a:defRPr sz="1800" b="1">
                <a:solidFill>
                  <a:schemeClr val="bg1"/>
                </a:solidFill>
              </a:defRPr>
            </a:lvl1pPr>
            <a:lvl2pPr marL="536558" indent="0">
              <a:buNone/>
              <a:defRPr/>
            </a:lvl2pPr>
            <a:lvl3pPr marL="1073117" indent="0">
              <a:buNone/>
              <a:defRPr/>
            </a:lvl3pPr>
            <a:lvl4pPr marL="1609675" indent="0">
              <a:buNone/>
              <a:defRPr/>
            </a:lvl4pPr>
            <a:lvl5pPr marL="2146234" indent="0">
              <a:buNone/>
              <a:defRPr/>
            </a:lvl5pPr>
          </a:lstStyle>
          <a:p>
            <a:pPr lvl="0"/>
            <a:r>
              <a:rPr lang="en-GB" dirty="0"/>
              <a:t>5</a:t>
            </a:r>
          </a:p>
        </p:txBody>
      </p:sp>
      <p:sp>
        <p:nvSpPr>
          <p:cNvPr id="42" name="Text Placeholder 8">
            <a:extLst>
              <a:ext uri="{FF2B5EF4-FFF2-40B4-BE49-F238E27FC236}">
                <a16:creationId xmlns:a16="http://schemas.microsoft.com/office/drawing/2014/main" id="{B455E63B-4D5A-BFC9-039E-6121581B9926}"/>
              </a:ext>
            </a:extLst>
          </p:cNvPr>
          <p:cNvSpPr>
            <a:spLocks noGrp="1"/>
          </p:cNvSpPr>
          <p:nvPr>
            <p:ph type="body" sz="quarter" idx="30"/>
          </p:nvPr>
        </p:nvSpPr>
        <p:spPr>
          <a:xfrm>
            <a:off x="1289818" y="8193360"/>
            <a:ext cx="5003699" cy="673200"/>
          </a:xfrm>
        </p:spPr>
        <p:txBody>
          <a:bodyPr anchor="t" anchorCtr="0">
            <a:noAutofit/>
          </a:bodyPr>
          <a:lstStyle>
            <a:lvl1pPr marL="0" indent="0">
              <a:buNone/>
              <a:defRPr sz="2113"/>
            </a:lvl1pPr>
            <a:lvl2pPr marL="536558" indent="0">
              <a:buNone/>
              <a:defRPr sz="2113"/>
            </a:lvl2pPr>
            <a:lvl3pPr marL="1073117" indent="0">
              <a:buNone/>
              <a:defRPr sz="2113"/>
            </a:lvl3pPr>
            <a:lvl4pPr marL="1609675" indent="0">
              <a:buNone/>
              <a:defRPr sz="2113"/>
            </a:lvl4pPr>
            <a:lvl5pPr marL="2146234" indent="0">
              <a:buNone/>
              <a:defRPr sz="2113"/>
            </a:lvl5pPr>
          </a:lstStyle>
          <a:p>
            <a:pPr lvl="0"/>
            <a:r>
              <a:rPr lang="en-GB" dirty="0"/>
              <a:t>Click to edit Master text styles</a:t>
            </a:r>
          </a:p>
        </p:txBody>
      </p:sp>
      <p:sp>
        <p:nvSpPr>
          <p:cNvPr id="15" name="Footer Placeholder 4">
            <a:extLst>
              <a:ext uri="{FF2B5EF4-FFF2-40B4-BE49-F238E27FC236}">
                <a16:creationId xmlns:a16="http://schemas.microsoft.com/office/drawing/2014/main" id="{7118F144-0648-4DF4-FBBE-1753CB2571D8}"/>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16" name="Slide Number Placeholder 5">
            <a:extLst>
              <a:ext uri="{FF2B5EF4-FFF2-40B4-BE49-F238E27FC236}">
                <a16:creationId xmlns:a16="http://schemas.microsoft.com/office/drawing/2014/main" id="{24316D29-5941-AF8F-5CC4-E25C97D06549}"/>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935178634"/>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80173" y="3090986"/>
            <a:ext cx="5864294" cy="936042"/>
          </a:xfrm>
        </p:spPr>
        <p:txBody>
          <a:bodyPr lIns="0" tIns="0" rIns="0" bIns="0">
            <a:normAutofit/>
          </a:bodyPr>
          <a:lstStyle>
            <a:lvl1pPr algn="l">
              <a:defRPr sz="2800"/>
            </a:lvl1pPr>
          </a:lstStyle>
          <a:p>
            <a:r>
              <a:rPr lang="en-US" dirty="0"/>
              <a:t>Click to edit Master title style</a:t>
            </a:r>
            <a:endParaRPr lang="en-GB" dirty="0"/>
          </a:p>
        </p:txBody>
      </p:sp>
      <p:sp>
        <p:nvSpPr>
          <p:cNvPr id="7" name="Table Placeholder 6">
            <a:extLst>
              <a:ext uri="{FF2B5EF4-FFF2-40B4-BE49-F238E27FC236}">
                <a16:creationId xmlns:a16="http://schemas.microsoft.com/office/drawing/2014/main" id="{25E99AC8-F1A0-B864-939C-B22774523AA1}"/>
              </a:ext>
            </a:extLst>
          </p:cNvPr>
          <p:cNvSpPr>
            <a:spLocks noGrp="1"/>
          </p:cNvSpPr>
          <p:nvPr>
            <p:ph type="tbl" sz="quarter" idx="13"/>
          </p:nvPr>
        </p:nvSpPr>
        <p:spPr>
          <a:xfrm>
            <a:off x="476250" y="4241150"/>
            <a:ext cx="5868218" cy="4752528"/>
          </a:xfrm>
        </p:spPr>
        <p:txBody>
          <a:bodyPr/>
          <a:lstStyle/>
          <a:p>
            <a:endParaRPr lang="en-GB" dirty="0"/>
          </a:p>
        </p:txBody>
      </p:sp>
      <p:sp>
        <p:nvSpPr>
          <p:cNvPr id="4" name="Footer Placeholder 4">
            <a:extLst>
              <a:ext uri="{FF2B5EF4-FFF2-40B4-BE49-F238E27FC236}">
                <a16:creationId xmlns:a16="http://schemas.microsoft.com/office/drawing/2014/main" id="{FF0252AE-3121-4294-871A-A79B1067BDEE}"/>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8" name="Slide Number Placeholder 5">
            <a:extLst>
              <a:ext uri="{FF2B5EF4-FFF2-40B4-BE49-F238E27FC236}">
                <a16:creationId xmlns:a16="http://schemas.microsoft.com/office/drawing/2014/main" id="{6DE344CC-DA30-3CEB-7AB8-F61D7BB24466}"/>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368338327"/>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77568" y="3099490"/>
            <a:ext cx="5868218" cy="914241"/>
          </a:xfrm>
        </p:spPr>
        <p:txBody>
          <a:bodyPr lIns="0" tIns="0" rIns="0" bIns="0">
            <a:normAutofit/>
          </a:bodyPr>
          <a:lstStyle>
            <a:lvl1pPr algn="l">
              <a:defRPr sz="2800"/>
            </a:lvl1pPr>
          </a:lstStyle>
          <a:p>
            <a:r>
              <a:rPr lang="en-US" dirty="0"/>
              <a:t>Click to edit Master title style</a:t>
            </a:r>
            <a:endParaRPr lang="en-GB" dirty="0"/>
          </a:p>
        </p:txBody>
      </p:sp>
      <p:sp>
        <p:nvSpPr>
          <p:cNvPr id="4" name="Chart Placeholder 3">
            <a:extLst>
              <a:ext uri="{FF2B5EF4-FFF2-40B4-BE49-F238E27FC236}">
                <a16:creationId xmlns:a16="http://schemas.microsoft.com/office/drawing/2014/main" id="{164B4764-414F-5563-3829-8610C730F6A2}"/>
              </a:ext>
            </a:extLst>
          </p:cNvPr>
          <p:cNvSpPr>
            <a:spLocks noGrp="1"/>
          </p:cNvSpPr>
          <p:nvPr>
            <p:ph type="chart" sz="quarter" idx="14"/>
          </p:nvPr>
        </p:nvSpPr>
        <p:spPr>
          <a:xfrm>
            <a:off x="476249" y="4232920"/>
            <a:ext cx="5868218" cy="4768415"/>
          </a:xfrm>
        </p:spPr>
        <p:txBody>
          <a:bodyPr/>
          <a:lstStyle/>
          <a:p>
            <a:endParaRPr lang="en-GB"/>
          </a:p>
        </p:txBody>
      </p:sp>
      <p:sp>
        <p:nvSpPr>
          <p:cNvPr id="9" name="Footer Placeholder 4">
            <a:extLst>
              <a:ext uri="{FF2B5EF4-FFF2-40B4-BE49-F238E27FC236}">
                <a16:creationId xmlns:a16="http://schemas.microsoft.com/office/drawing/2014/main" id="{A2460BEC-0F48-C2B5-B8E7-395335DB0616}"/>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11" name="Slide Number Placeholder 5">
            <a:extLst>
              <a:ext uri="{FF2B5EF4-FFF2-40B4-BE49-F238E27FC236}">
                <a16:creationId xmlns:a16="http://schemas.microsoft.com/office/drawing/2014/main" id="{1E650CE4-9203-D70B-8376-32944731A256}"/>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2570059727"/>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SmartArt Diagram">
    <p:spTree>
      <p:nvGrpSpPr>
        <p:cNvPr id="1" name=""/>
        <p:cNvGrpSpPr/>
        <p:nvPr/>
      </p:nvGrpSpPr>
      <p:grpSpPr>
        <a:xfrm>
          <a:off x="0" y="0"/>
          <a:ext cx="0" cy="0"/>
          <a:chOff x="0" y="0"/>
          <a:chExt cx="0" cy="0"/>
        </a:xfrm>
      </p:grpSpPr>
      <p:sp>
        <p:nvSpPr>
          <p:cNvPr id="2" name="Title 1"/>
          <p:cNvSpPr>
            <a:spLocks noGrp="1"/>
          </p:cNvSpPr>
          <p:nvPr>
            <p:ph type="title"/>
          </p:nvPr>
        </p:nvSpPr>
        <p:spPr>
          <a:xfrm>
            <a:off x="488751" y="3099491"/>
            <a:ext cx="5855716" cy="914241"/>
          </a:xfrm>
        </p:spPr>
        <p:txBody>
          <a:bodyPr lIns="0" tIns="0" rIns="0" bIns="0" anchor="ctr" anchorCtr="0">
            <a:normAutofit/>
          </a:bodyPr>
          <a:lstStyle>
            <a:lvl1pPr algn="l">
              <a:defRPr sz="2800"/>
            </a:lvl1pPr>
          </a:lstStyle>
          <a:p>
            <a:r>
              <a:rPr lang="en-US" dirty="0"/>
              <a:t>Click to edit Master title style</a:t>
            </a:r>
            <a:endParaRPr lang="en-GB" dirty="0"/>
          </a:p>
        </p:txBody>
      </p:sp>
      <p:sp>
        <p:nvSpPr>
          <p:cNvPr id="7" name="SmartArt Placeholder 6">
            <a:extLst>
              <a:ext uri="{FF2B5EF4-FFF2-40B4-BE49-F238E27FC236}">
                <a16:creationId xmlns:a16="http://schemas.microsoft.com/office/drawing/2014/main" id="{FA0B32A7-6AE1-4B51-FD76-220CF0F3E849}"/>
              </a:ext>
            </a:extLst>
          </p:cNvPr>
          <p:cNvSpPr>
            <a:spLocks noGrp="1"/>
          </p:cNvSpPr>
          <p:nvPr>
            <p:ph type="dgm" sz="quarter" idx="15"/>
          </p:nvPr>
        </p:nvSpPr>
        <p:spPr>
          <a:xfrm>
            <a:off x="476250" y="4232920"/>
            <a:ext cx="5868217" cy="4752529"/>
          </a:xfrm>
        </p:spPr>
        <p:txBody>
          <a:bodyPr/>
          <a:lstStyle/>
          <a:p>
            <a:endParaRPr lang="en-GB"/>
          </a:p>
        </p:txBody>
      </p:sp>
      <p:sp>
        <p:nvSpPr>
          <p:cNvPr id="4" name="Footer Placeholder 4">
            <a:extLst>
              <a:ext uri="{FF2B5EF4-FFF2-40B4-BE49-F238E27FC236}">
                <a16:creationId xmlns:a16="http://schemas.microsoft.com/office/drawing/2014/main" id="{215F08A1-0EA1-2955-3BF0-9953E82B5B41}"/>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8" name="Slide Number Placeholder 5">
            <a:extLst>
              <a:ext uri="{FF2B5EF4-FFF2-40B4-BE49-F238E27FC236}">
                <a16:creationId xmlns:a16="http://schemas.microsoft.com/office/drawing/2014/main" id="{79DA7EB4-8816-0EAC-DD5A-DF2F37128D50}"/>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787246532"/>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Content + Tab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619E3F5-2AC2-1E46-A775-16FD7C561F9E}"/>
              </a:ext>
            </a:extLst>
          </p:cNvPr>
          <p:cNvSpPr>
            <a:spLocks noGrp="1"/>
          </p:cNvSpPr>
          <p:nvPr>
            <p:ph type="title"/>
          </p:nvPr>
        </p:nvSpPr>
        <p:spPr>
          <a:xfrm>
            <a:off x="503226" y="3099489"/>
            <a:ext cx="5841241" cy="914242"/>
          </a:xfrm>
        </p:spPr>
        <p:txBody>
          <a:bodyPr lIns="0" tIns="0" rIns="0" bIns="0">
            <a:normAutofit/>
          </a:bodyPr>
          <a:lstStyle>
            <a:lvl1pPr algn="l">
              <a:defRPr sz="2400"/>
            </a:lvl1pPr>
          </a:lstStyle>
          <a:p>
            <a:r>
              <a:rPr lang="en-US" dirty="0"/>
              <a:t>Click to edit Master title style</a:t>
            </a:r>
            <a:endParaRPr lang="en-GB" dirty="0"/>
          </a:p>
        </p:txBody>
      </p:sp>
      <p:sp>
        <p:nvSpPr>
          <p:cNvPr id="3" name="Content Placeholder 2"/>
          <p:cNvSpPr>
            <a:spLocks noGrp="1"/>
          </p:cNvSpPr>
          <p:nvPr>
            <p:ph sz="half" idx="1"/>
          </p:nvPr>
        </p:nvSpPr>
        <p:spPr>
          <a:xfrm>
            <a:off x="503226" y="4232917"/>
            <a:ext cx="5800266" cy="1402714"/>
          </a:xfrm>
        </p:spPr>
        <p:txBody>
          <a:bodyPr lIns="0" tIns="0" rIns="0" bIns="0">
            <a:normAutofit/>
          </a:bodyPr>
          <a:lstStyle>
            <a:lvl1pPr>
              <a:defRPr sz="1200"/>
            </a:lvl1pPr>
            <a:lvl2pPr>
              <a:defRPr sz="1200"/>
            </a:lvl2pPr>
            <a:lvl3pPr>
              <a:defRPr sz="1200"/>
            </a:lvl3pPr>
            <a:lvl4pPr>
              <a:defRPr sz="1200"/>
            </a:lvl4pPr>
            <a:lvl5pPr>
              <a:defRPr sz="1878"/>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5" name="Table Placeholder 4">
            <a:extLst>
              <a:ext uri="{FF2B5EF4-FFF2-40B4-BE49-F238E27FC236}">
                <a16:creationId xmlns:a16="http://schemas.microsoft.com/office/drawing/2014/main" id="{0EADE583-908C-5EF8-7A33-A0DBD9AFE4D3}"/>
              </a:ext>
            </a:extLst>
          </p:cNvPr>
          <p:cNvSpPr>
            <a:spLocks noGrp="1"/>
          </p:cNvSpPr>
          <p:nvPr>
            <p:ph type="tbl" sz="quarter" idx="13"/>
          </p:nvPr>
        </p:nvSpPr>
        <p:spPr>
          <a:xfrm>
            <a:off x="503226" y="5889103"/>
            <a:ext cx="5800266" cy="3096345"/>
          </a:xfrm>
        </p:spPr>
        <p:txBody>
          <a:bodyPr/>
          <a:lstStyle/>
          <a:p>
            <a:endParaRPr lang="en-GB" dirty="0"/>
          </a:p>
        </p:txBody>
      </p:sp>
      <p:sp>
        <p:nvSpPr>
          <p:cNvPr id="4" name="Footer Placeholder 4">
            <a:extLst>
              <a:ext uri="{FF2B5EF4-FFF2-40B4-BE49-F238E27FC236}">
                <a16:creationId xmlns:a16="http://schemas.microsoft.com/office/drawing/2014/main" id="{DCA316B6-1F4E-71C8-1F0D-EA4DB947A126}"/>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6" name="Slide Number Placeholder 5">
            <a:extLst>
              <a:ext uri="{FF2B5EF4-FFF2-40B4-BE49-F238E27FC236}">
                <a16:creationId xmlns:a16="http://schemas.microsoft.com/office/drawing/2014/main" id="{54FCE34B-851B-5D6C-D6A9-A4BC287EE624}"/>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552100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Content + Char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619E3F5-2AC2-1E46-A775-16FD7C561F9E}"/>
              </a:ext>
            </a:extLst>
          </p:cNvPr>
          <p:cNvSpPr>
            <a:spLocks noGrp="1"/>
          </p:cNvSpPr>
          <p:nvPr>
            <p:ph type="title"/>
          </p:nvPr>
        </p:nvSpPr>
        <p:spPr>
          <a:xfrm>
            <a:off x="503226" y="3099489"/>
            <a:ext cx="5841241" cy="914242"/>
          </a:xfrm>
        </p:spPr>
        <p:txBody>
          <a:bodyPr lIns="0" tIns="0" rIns="0" bIns="0">
            <a:normAutofit/>
          </a:bodyPr>
          <a:lstStyle>
            <a:lvl1pPr algn="l">
              <a:defRPr sz="2400"/>
            </a:lvl1pPr>
          </a:lstStyle>
          <a:p>
            <a:r>
              <a:rPr lang="en-US" dirty="0"/>
              <a:t>Click to edit Master title style</a:t>
            </a:r>
            <a:endParaRPr lang="en-GB" dirty="0"/>
          </a:p>
        </p:txBody>
      </p:sp>
      <p:sp>
        <p:nvSpPr>
          <p:cNvPr id="3" name="Content Placeholder 2"/>
          <p:cNvSpPr>
            <a:spLocks noGrp="1"/>
          </p:cNvSpPr>
          <p:nvPr>
            <p:ph sz="half" idx="1"/>
          </p:nvPr>
        </p:nvSpPr>
        <p:spPr>
          <a:xfrm>
            <a:off x="503226" y="4232917"/>
            <a:ext cx="5800266" cy="1402714"/>
          </a:xfrm>
        </p:spPr>
        <p:txBody>
          <a:bodyPr lIns="0" tIns="0" rIns="0" bIns="0">
            <a:normAutofit/>
          </a:bodyPr>
          <a:lstStyle>
            <a:lvl1pPr>
              <a:defRPr sz="1200"/>
            </a:lvl1pPr>
            <a:lvl2pPr>
              <a:defRPr sz="1200"/>
            </a:lvl2pPr>
            <a:lvl3pPr>
              <a:defRPr sz="1200"/>
            </a:lvl3pPr>
            <a:lvl4pPr>
              <a:defRPr sz="1200"/>
            </a:lvl4pPr>
            <a:lvl5pPr>
              <a:defRPr sz="1878"/>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9" name="Chart Placeholder 3">
            <a:extLst>
              <a:ext uri="{FF2B5EF4-FFF2-40B4-BE49-F238E27FC236}">
                <a16:creationId xmlns:a16="http://schemas.microsoft.com/office/drawing/2014/main" id="{29BB8B38-036B-2AF2-231A-2181B17026D1}"/>
              </a:ext>
            </a:extLst>
          </p:cNvPr>
          <p:cNvSpPr>
            <a:spLocks noGrp="1"/>
          </p:cNvSpPr>
          <p:nvPr>
            <p:ph type="chart" sz="quarter" idx="14"/>
          </p:nvPr>
        </p:nvSpPr>
        <p:spPr>
          <a:xfrm>
            <a:off x="503227" y="5874976"/>
            <a:ext cx="5800266" cy="3096345"/>
          </a:xfrm>
        </p:spPr>
        <p:txBody>
          <a:bodyPr/>
          <a:lstStyle/>
          <a:p>
            <a:endParaRPr lang="en-GB" dirty="0"/>
          </a:p>
        </p:txBody>
      </p:sp>
      <p:sp>
        <p:nvSpPr>
          <p:cNvPr id="4" name="Footer Placeholder 4">
            <a:extLst>
              <a:ext uri="{FF2B5EF4-FFF2-40B4-BE49-F238E27FC236}">
                <a16:creationId xmlns:a16="http://schemas.microsoft.com/office/drawing/2014/main" id="{DCA316B6-1F4E-71C8-1F0D-EA4DB947A126}"/>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6" name="Slide Number Placeholder 5">
            <a:extLst>
              <a:ext uri="{FF2B5EF4-FFF2-40B4-BE49-F238E27FC236}">
                <a16:creationId xmlns:a16="http://schemas.microsoft.com/office/drawing/2014/main" id="{54FCE34B-851B-5D6C-D6A9-A4BC287EE624}"/>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9479167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Content + Smart Art Graphic">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619E3F5-2AC2-1E46-A775-16FD7C561F9E}"/>
              </a:ext>
            </a:extLst>
          </p:cNvPr>
          <p:cNvSpPr>
            <a:spLocks noGrp="1"/>
          </p:cNvSpPr>
          <p:nvPr>
            <p:ph type="title"/>
          </p:nvPr>
        </p:nvSpPr>
        <p:spPr>
          <a:xfrm>
            <a:off x="503226" y="3099489"/>
            <a:ext cx="5841241" cy="914242"/>
          </a:xfrm>
        </p:spPr>
        <p:txBody>
          <a:bodyPr lIns="0" tIns="0" rIns="0" bIns="0">
            <a:normAutofit/>
          </a:bodyPr>
          <a:lstStyle>
            <a:lvl1pPr algn="l">
              <a:defRPr sz="2400"/>
            </a:lvl1pPr>
          </a:lstStyle>
          <a:p>
            <a:r>
              <a:rPr lang="en-US" dirty="0"/>
              <a:t>Click to edit Master title style</a:t>
            </a:r>
            <a:endParaRPr lang="en-GB" dirty="0"/>
          </a:p>
        </p:txBody>
      </p:sp>
      <p:sp>
        <p:nvSpPr>
          <p:cNvPr id="3" name="Content Placeholder 2"/>
          <p:cNvSpPr>
            <a:spLocks noGrp="1"/>
          </p:cNvSpPr>
          <p:nvPr>
            <p:ph sz="half" idx="1"/>
          </p:nvPr>
        </p:nvSpPr>
        <p:spPr>
          <a:xfrm>
            <a:off x="503226" y="4232917"/>
            <a:ext cx="5800266" cy="1402714"/>
          </a:xfrm>
        </p:spPr>
        <p:txBody>
          <a:bodyPr lIns="0" tIns="0" rIns="0" bIns="0">
            <a:normAutofit/>
          </a:bodyPr>
          <a:lstStyle>
            <a:lvl1pPr>
              <a:defRPr sz="1200"/>
            </a:lvl1pPr>
            <a:lvl2pPr>
              <a:defRPr sz="1200"/>
            </a:lvl2pPr>
            <a:lvl3pPr>
              <a:defRPr sz="1200"/>
            </a:lvl3pPr>
            <a:lvl4pPr>
              <a:defRPr sz="1200"/>
            </a:lvl4pPr>
            <a:lvl5pPr>
              <a:defRPr sz="1878"/>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endParaRPr lang="en-GB" dirty="0"/>
          </a:p>
        </p:txBody>
      </p:sp>
      <p:sp>
        <p:nvSpPr>
          <p:cNvPr id="5" name="SmartArt Placeholder 4">
            <a:extLst>
              <a:ext uri="{FF2B5EF4-FFF2-40B4-BE49-F238E27FC236}">
                <a16:creationId xmlns:a16="http://schemas.microsoft.com/office/drawing/2014/main" id="{12786121-352A-2A5D-3AA3-E8FE2116F44F}"/>
              </a:ext>
            </a:extLst>
          </p:cNvPr>
          <p:cNvSpPr>
            <a:spLocks noGrp="1"/>
          </p:cNvSpPr>
          <p:nvPr>
            <p:ph type="dgm" sz="quarter" idx="15"/>
          </p:nvPr>
        </p:nvSpPr>
        <p:spPr>
          <a:xfrm>
            <a:off x="503227" y="5874972"/>
            <a:ext cx="5800266" cy="3089065"/>
          </a:xfrm>
        </p:spPr>
        <p:txBody>
          <a:bodyPr/>
          <a:lstStyle/>
          <a:p>
            <a:endParaRPr lang="en-GB"/>
          </a:p>
        </p:txBody>
      </p:sp>
      <p:sp>
        <p:nvSpPr>
          <p:cNvPr id="4" name="Footer Placeholder 4">
            <a:extLst>
              <a:ext uri="{FF2B5EF4-FFF2-40B4-BE49-F238E27FC236}">
                <a16:creationId xmlns:a16="http://schemas.microsoft.com/office/drawing/2014/main" id="{DCA316B6-1F4E-71C8-1F0D-EA4DB947A126}"/>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6" name="Slide Number Placeholder 5">
            <a:extLst>
              <a:ext uri="{FF2B5EF4-FFF2-40B4-BE49-F238E27FC236}">
                <a16:creationId xmlns:a16="http://schemas.microsoft.com/office/drawing/2014/main" id="{54FCE34B-851B-5D6C-D6A9-A4BC287EE624}"/>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40259857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619E3F5-2AC2-1E46-A775-16FD7C561F9E}"/>
              </a:ext>
            </a:extLst>
          </p:cNvPr>
          <p:cNvSpPr>
            <a:spLocks noGrp="1"/>
          </p:cNvSpPr>
          <p:nvPr>
            <p:ph type="title"/>
          </p:nvPr>
        </p:nvSpPr>
        <p:spPr>
          <a:xfrm>
            <a:off x="505332" y="3099489"/>
            <a:ext cx="5837354" cy="845399"/>
          </a:xfrm>
        </p:spPr>
        <p:txBody>
          <a:bodyPr lIns="0" tIns="0" rIns="0" bIns="0" anchor="t" anchorCtr="0">
            <a:normAutofit/>
          </a:bodyPr>
          <a:lstStyle>
            <a:lvl1pPr algn="l">
              <a:defRPr sz="2400"/>
            </a:lvl1pPr>
          </a:lstStyle>
          <a:p>
            <a:r>
              <a:rPr lang="en-US" dirty="0"/>
              <a:t>Click to edit Master title style</a:t>
            </a:r>
            <a:endParaRPr lang="en-GB" dirty="0"/>
          </a:p>
        </p:txBody>
      </p:sp>
      <p:sp>
        <p:nvSpPr>
          <p:cNvPr id="3" name="Content Placeholder 2"/>
          <p:cNvSpPr>
            <a:spLocks noGrp="1"/>
          </p:cNvSpPr>
          <p:nvPr>
            <p:ph sz="half" idx="1"/>
          </p:nvPr>
        </p:nvSpPr>
        <p:spPr>
          <a:xfrm>
            <a:off x="505331" y="4232920"/>
            <a:ext cx="2780565" cy="4756938"/>
          </a:xfrm>
        </p:spPr>
        <p:txBody>
          <a:bodyPr lIns="0" tIns="0" rIns="0" bIns="0">
            <a:normAutofit/>
          </a:bodyPr>
          <a:lstStyle>
            <a:lvl1pPr>
              <a:defRPr sz="1200"/>
            </a:lvl1pPr>
            <a:lvl2pPr>
              <a:defRPr sz="1200"/>
            </a:lvl2pPr>
            <a:lvl3pPr>
              <a:defRPr sz="1200"/>
            </a:lvl3pPr>
            <a:lvl4pPr>
              <a:defRPr sz="1200"/>
            </a:lvl4pPr>
            <a:lvl5pPr>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3562121" y="4232920"/>
            <a:ext cx="2780565" cy="4756938"/>
          </a:xfrm>
        </p:spPr>
        <p:txBody>
          <a:bodyPr lIns="0" tIns="0" rIns="0" bIns="0">
            <a:normAutofit/>
          </a:bodyPr>
          <a:lstStyle>
            <a:lvl1pPr>
              <a:defRPr sz="1200"/>
            </a:lvl1pPr>
            <a:lvl2pPr>
              <a:defRPr sz="1200"/>
            </a:lvl2pPr>
            <a:lvl3pPr>
              <a:defRPr sz="1200"/>
            </a:lvl3pPr>
            <a:lvl4pPr>
              <a:defRPr sz="1200"/>
            </a:lvl4pPr>
            <a:lvl5pPr>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0C9C8F48-4382-51CA-AEC2-37769A1ABEDE}"/>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6" name="Slide Number Placeholder 5">
            <a:extLst>
              <a:ext uri="{FF2B5EF4-FFF2-40B4-BE49-F238E27FC236}">
                <a16:creationId xmlns:a16="http://schemas.microsoft.com/office/drawing/2014/main" id="{4A7200D7-8E39-5DB6-6663-729067FC434D}"/>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6395959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Title, Two Content - highligh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619E3F5-2AC2-1E46-A775-16FD7C561F9E}"/>
              </a:ext>
            </a:extLst>
          </p:cNvPr>
          <p:cNvSpPr>
            <a:spLocks noGrp="1"/>
          </p:cNvSpPr>
          <p:nvPr>
            <p:ph type="title"/>
          </p:nvPr>
        </p:nvSpPr>
        <p:spPr>
          <a:xfrm>
            <a:off x="505332" y="3099489"/>
            <a:ext cx="5837354" cy="845399"/>
          </a:xfrm>
        </p:spPr>
        <p:txBody>
          <a:bodyPr lIns="0" tIns="0" rIns="0" bIns="0" anchor="t" anchorCtr="0">
            <a:normAutofit/>
          </a:bodyPr>
          <a:lstStyle>
            <a:lvl1pPr algn="l">
              <a:defRPr sz="2400"/>
            </a:lvl1pPr>
          </a:lstStyle>
          <a:p>
            <a:r>
              <a:rPr lang="en-US" dirty="0"/>
              <a:t>Click to edit Master title style</a:t>
            </a:r>
            <a:endParaRPr lang="en-GB" dirty="0"/>
          </a:p>
        </p:txBody>
      </p:sp>
      <p:sp>
        <p:nvSpPr>
          <p:cNvPr id="3" name="Content Placeholder 2"/>
          <p:cNvSpPr>
            <a:spLocks noGrp="1"/>
          </p:cNvSpPr>
          <p:nvPr>
            <p:ph sz="half" idx="1"/>
          </p:nvPr>
        </p:nvSpPr>
        <p:spPr>
          <a:xfrm>
            <a:off x="505331" y="4232920"/>
            <a:ext cx="2780565" cy="4756938"/>
          </a:xfrm>
        </p:spPr>
        <p:txBody>
          <a:bodyPr lIns="0" tIns="0" rIns="0" bIns="0">
            <a:normAutofit/>
          </a:bodyPr>
          <a:lstStyle>
            <a:lvl1pPr>
              <a:defRPr sz="1200"/>
            </a:lvl1pPr>
            <a:lvl2pPr>
              <a:defRPr sz="1200"/>
            </a:lvl2pPr>
            <a:lvl3pPr>
              <a:defRPr sz="1200"/>
            </a:lvl3pPr>
            <a:lvl4pPr>
              <a:defRPr sz="1200"/>
            </a:lvl4pPr>
            <a:lvl5pPr>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3562121" y="4232920"/>
            <a:ext cx="2780565" cy="4756938"/>
          </a:xfrm>
          <a:solidFill>
            <a:srgbClr val="D1EFF6"/>
          </a:solidFill>
        </p:spPr>
        <p:txBody>
          <a:bodyPr lIns="144000" tIns="144000" rIns="144000" bIns="108000">
            <a:normAutofit/>
          </a:bodyPr>
          <a:lstStyle>
            <a:lvl1pPr marL="268288" indent="-268288">
              <a:tabLst/>
              <a:defRPr sz="1200"/>
            </a:lvl1pPr>
            <a:lvl2pPr>
              <a:defRPr sz="1200"/>
            </a:lvl2pPr>
            <a:lvl3pPr>
              <a:defRPr sz="1200"/>
            </a:lvl3pPr>
            <a:lvl4pPr>
              <a:defRPr sz="1200"/>
            </a:lvl4pPr>
            <a:lvl5pPr>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0C9C8F48-4382-51CA-AEC2-37769A1ABEDE}"/>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6" name="Slide Number Placeholder 5">
            <a:extLst>
              <a:ext uri="{FF2B5EF4-FFF2-40B4-BE49-F238E27FC236}">
                <a16:creationId xmlns:a16="http://schemas.microsoft.com/office/drawing/2014/main" id="{4A7200D7-8E39-5DB6-6663-729067FC434D}"/>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6521442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 Two headings, 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619E3F5-2AC2-1E46-A775-16FD7C561F9E}"/>
              </a:ext>
            </a:extLst>
          </p:cNvPr>
          <p:cNvSpPr>
            <a:spLocks noGrp="1"/>
          </p:cNvSpPr>
          <p:nvPr>
            <p:ph type="title" hasCustomPrompt="1"/>
          </p:nvPr>
        </p:nvSpPr>
        <p:spPr>
          <a:xfrm>
            <a:off x="476249" y="3099486"/>
            <a:ext cx="5950209" cy="727873"/>
          </a:xfrm>
        </p:spPr>
        <p:txBody>
          <a:bodyPr lIns="0" tIns="0" rIns="0" bIns="0">
            <a:noAutofit/>
          </a:bodyPr>
          <a:lstStyle>
            <a:lvl1pPr algn="l">
              <a:defRPr sz="2400"/>
            </a:lvl1pPr>
          </a:lstStyle>
          <a:p>
            <a:r>
              <a:rPr lang="en-US" dirty="0"/>
              <a:t>Click to edit </a:t>
            </a:r>
            <a:br>
              <a:rPr lang="en-US" dirty="0"/>
            </a:br>
            <a:r>
              <a:rPr lang="en-US" dirty="0"/>
              <a:t>Master title style</a:t>
            </a:r>
            <a:endParaRPr lang="en-GB" dirty="0"/>
          </a:p>
        </p:txBody>
      </p:sp>
      <p:sp>
        <p:nvSpPr>
          <p:cNvPr id="11" name="Text Placeholder 2">
            <a:extLst>
              <a:ext uri="{FF2B5EF4-FFF2-40B4-BE49-F238E27FC236}">
                <a16:creationId xmlns:a16="http://schemas.microsoft.com/office/drawing/2014/main" id="{D473027E-C16B-976D-58F8-F426DB5669D1}"/>
              </a:ext>
            </a:extLst>
          </p:cNvPr>
          <p:cNvSpPr>
            <a:spLocks noGrp="1"/>
          </p:cNvSpPr>
          <p:nvPr>
            <p:ph type="body" idx="13"/>
          </p:nvPr>
        </p:nvSpPr>
        <p:spPr>
          <a:xfrm>
            <a:off x="488934" y="4101344"/>
            <a:ext cx="2812972" cy="851656"/>
          </a:xfrm>
        </p:spPr>
        <p:txBody>
          <a:bodyPr lIns="0" tIns="0" rIns="0" bIns="0" anchor="b">
            <a:normAutofit/>
          </a:bodyPr>
          <a:lstStyle>
            <a:lvl1pPr marL="0" indent="0">
              <a:buNone/>
              <a:defRPr sz="1800" b="1">
                <a:solidFill>
                  <a:schemeClr val="accent5"/>
                </a:solidFill>
              </a:defRPr>
            </a:lvl1pPr>
            <a:lvl2pPr marL="536558" indent="0">
              <a:buNone/>
              <a:defRPr sz="2347" b="1"/>
            </a:lvl2pPr>
            <a:lvl3pPr marL="1073117" indent="0">
              <a:buNone/>
              <a:defRPr sz="2113" b="1"/>
            </a:lvl3pPr>
            <a:lvl4pPr marL="1609675" indent="0">
              <a:buNone/>
              <a:defRPr sz="1878" b="1"/>
            </a:lvl4pPr>
            <a:lvl5pPr marL="2146234" indent="0">
              <a:buNone/>
              <a:defRPr sz="1878" b="1"/>
            </a:lvl5pPr>
            <a:lvl6pPr marL="2682792" indent="0">
              <a:buNone/>
              <a:defRPr sz="1878" b="1"/>
            </a:lvl6pPr>
            <a:lvl7pPr marL="3219351" indent="0">
              <a:buNone/>
              <a:defRPr sz="1878" b="1"/>
            </a:lvl7pPr>
            <a:lvl8pPr marL="3755909" indent="0">
              <a:buNone/>
              <a:defRPr sz="1878" b="1"/>
            </a:lvl8pPr>
            <a:lvl9pPr marL="4292468" indent="0">
              <a:buNone/>
              <a:defRPr sz="1878" b="1"/>
            </a:lvl9pPr>
          </a:lstStyle>
          <a:p>
            <a:pPr lvl="0"/>
            <a:r>
              <a:rPr lang="en-GB" dirty="0"/>
              <a:t>Click to edit Master text styles</a:t>
            </a:r>
          </a:p>
        </p:txBody>
      </p:sp>
      <p:sp>
        <p:nvSpPr>
          <p:cNvPr id="12" name="Text Placeholder 4">
            <a:extLst>
              <a:ext uri="{FF2B5EF4-FFF2-40B4-BE49-F238E27FC236}">
                <a16:creationId xmlns:a16="http://schemas.microsoft.com/office/drawing/2014/main" id="{9B9A1CF0-6F4F-29F6-14DD-A89545B60112}"/>
              </a:ext>
            </a:extLst>
          </p:cNvPr>
          <p:cNvSpPr>
            <a:spLocks noGrp="1"/>
          </p:cNvSpPr>
          <p:nvPr>
            <p:ph type="body" sz="quarter" idx="3" hasCustomPrompt="1"/>
          </p:nvPr>
        </p:nvSpPr>
        <p:spPr>
          <a:xfrm>
            <a:off x="3541116" y="4101344"/>
            <a:ext cx="2885343" cy="851656"/>
          </a:xfrm>
        </p:spPr>
        <p:txBody>
          <a:bodyPr lIns="0" tIns="0" rIns="0" bIns="0" anchor="b">
            <a:normAutofit/>
          </a:bodyPr>
          <a:lstStyle>
            <a:lvl1pPr marL="0" indent="0">
              <a:buNone/>
              <a:defRPr sz="1800" b="1">
                <a:solidFill>
                  <a:schemeClr val="accent5"/>
                </a:solidFill>
              </a:defRPr>
            </a:lvl1pPr>
            <a:lvl2pPr marL="536558" indent="0">
              <a:buNone/>
              <a:defRPr sz="2347" b="1"/>
            </a:lvl2pPr>
            <a:lvl3pPr marL="1073117" indent="0">
              <a:buNone/>
              <a:defRPr sz="2113" b="1"/>
            </a:lvl3pPr>
            <a:lvl4pPr marL="1609675" indent="0">
              <a:buNone/>
              <a:defRPr sz="1878" b="1"/>
            </a:lvl4pPr>
            <a:lvl5pPr marL="2146234" indent="0">
              <a:buNone/>
              <a:defRPr sz="1878" b="1"/>
            </a:lvl5pPr>
            <a:lvl6pPr marL="2682792" indent="0">
              <a:buNone/>
              <a:defRPr sz="1878" b="1"/>
            </a:lvl6pPr>
            <a:lvl7pPr marL="3219351" indent="0">
              <a:buNone/>
              <a:defRPr sz="1878" b="1"/>
            </a:lvl7pPr>
            <a:lvl8pPr marL="3755909" indent="0">
              <a:buNone/>
              <a:defRPr sz="1878" b="1"/>
            </a:lvl8pPr>
            <a:lvl9pPr marL="4292468" indent="0">
              <a:buNone/>
              <a:defRPr sz="1878" b="1"/>
            </a:lvl9pPr>
          </a:lstStyle>
          <a:p>
            <a:pPr lvl="0"/>
            <a:r>
              <a:rPr lang="en-GB" dirty="0"/>
              <a:t>Click to edit </a:t>
            </a:r>
            <a:br>
              <a:rPr lang="en-GB" dirty="0"/>
            </a:br>
            <a:r>
              <a:rPr lang="en-GB" dirty="0"/>
              <a:t>Master </a:t>
            </a:r>
            <a:br>
              <a:rPr lang="en-GB" dirty="0"/>
            </a:br>
            <a:r>
              <a:rPr lang="en-GB" dirty="0"/>
              <a:t>text styles</a:t>
            </a:r>
          </a:p>
        </p:txBody>
      </p:sp>
      <p:sp>
        <p:nvSpPr>
          <p:cNvPr id="3" name="Content Placeholder 2"/>
          <p:cNvSpPr>
            <a:spLocks noGrp="1"/>
          </p:cNvSpPr>
          <p:nvPr>
            <p:ph sz="half" idx="1"/>
          </p:nvPr>
        </p:nvSpPr>
        <p:spPr>
          <a:xfrm>
            <a:off x="476249" y="5118047"/>
            <a:ext cx="2826327" cy="3862820"/>
          </a:xfrm>
        </p:spPr>
        <p:txBody>
          <a:bodyPr lIns="0" tIns="0" rIns="0" bIns="0">
            <a:normAutofit/>
          </a:bodyPr>
          <a:lstStyle>
            <a:lvl1pPr>
              <a:defRPr sz="1200"/>
            </a:lvl1pPr>
            <a:lvl2pPr>
              <a:defRPr sz="1200"/>
            </a:lvl2pPr>
            <a:lvl3pPr>
              <a:defRPr sz="1200"/>
            </a:lvl3pPr>
            <a:lvl4pPr>
              <a:defRPr sz="1200"/>
            </a:lvl4pPr>
            <a:lvl5pPr>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3519542" y="5118045"/>
            <a:ext cx="2826327" cy="3862821"/>
          </a:xfrm>
        </p:spPr>
        <p:txBody>
          <a:bodyPr lIns="0" tIns="0" rIns="0" bIns="0">
            <a:normAutofit/>
          </a:bodyPr>
          <a:lstStyle>
            <a:lvl1pPr>
              <a:defRPr sz="1200"/>
            </a:lvl1pPr>
            <a:lvl2pPr>
              <a:defRPr sz="1200"/>
            </a:lvl2pPr>
            <a:lvl3pPr>
              <a:defRPr sz="1200"/>
            </a:lvl3pPr>
            <a:lvl4pPr>
              <a:defRPr sz="1200"/>
            </a:lvl4pPr>
            <a:lvl5pPr>
              <a:defRPr sz="1200"/>
            </a:lvl5pPr>
            <a:lvl6pPr>
              <a:defRPr sz="2113"/>
            </a:lvl6pPr>
            <a:lvl7pPr>
              <a:defRPr sz="2113"/>
            </a:lvl7pPr>
            <a:lvl8pPr>
              <a:defRPr sz="2113"/>
            </a:lvl8pPr>
            <a:lvl9pPr>
              <a:defRPr sz="211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9212C446-D666-18B8-DB4A-E98F8D172B28}"/>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6" name="Slide Number Placeholder 5">
            <a:extLst>
              <a:ext uri="{FF2B5EF4-FFF2-40B4-BE49-F238E27FC236}">
                <a16:creationId xmlns:a16="http://schemas.microsoft.com/office/drawing/2014/main" id="{1C53646C-B58E-290F-F2C9-0EC3BD458415}"/>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846734616"/>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5A8C793-FBE8-8D42-B07F-A2F1061D2987}"/>
              </a:ext>
            </a:extLst>
          </p:cNvPr>
          <p:cNvSpPr>
            <a:spLocks noGrp="1"/>
          </p:cNvSpPr>
          <p:nvPr>
            <p:ph type="title"/>
          </p:nvPr>
        </p:nvSpPr>
        <p:spPr>
          <a:xfrm>
            <a:off x="476249" y="3019653"/>
            <a:ext cx="5868218" cy="1141259"/>
          </a:xfrm>
        </p:spPr>
        <p:txBody>
          <a:bodyPr lIns="0" tIns="0" rIns="0" bIns="0" anchor="t" anchorCtr="0">
            <a:normAutofit/>
          </a:bodyPr>
          <a:lstStyle>
            <a:lvl1pPr algn="l">
              <a:defRPr sz="2800"/>
            </a:lvl1pPr>
          </a:lstStyle>
          <a:p>
            <a:r>
              <a:rPr lang="en-US" dirty="0"/>
              <a:t>Click to edit Master title style</a:t>
            </a:r>
            <a:endParaRPr lang="en-GB" dirty="0"/>
          </a:p>
        </p:txBody>
      </p:sp>
      <p:sp>
        <p:nvSpPr>
          <p:cNvPr id="3" name="Footer Placeholder 4">
            <a:extLst>
              <a:ext uri="{FF2B5EF4-FFF2-40B4-BE49-F238E27FC236}">
                <a16:creationId xmlns:a16="http://schemas.microsoft.com/office/drawing/2014/main" id="{E13AAF1E-BBEE-D945-F358-109EFF30D0B2}"/>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 name="Slide Number Placeholder 5">
            <a:extLst>
              <a:ext uri="{FF2B5EF4-FFF2-40B4-BE49-F238E27FC236}">
                <a16:creationId xmlns:a16="http://schemas.microsoft.com/office/drawing/2014/main" id="{FF15F52A-5EEB-EA5C-8908-67C5AE96555E}"/>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3603160191"/>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header and logos only">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E13AAF1E-BBEE-D945-F358-109EFF30D0B2}"/>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 name="Slide Number Placeholder 5">
            <a:extLst>
              <a:ext uri="{FF2B5EF4-FFF2-40B4-BE49-F238E27FC236}">
                <a16:creationId xmlns:a16="http://schemas.microsoft.com/office/drawing/2014/main" id="{FF15F52A-5EEB-EA5C-8908-67C5AE96555E}"/>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Tree>
    <p:extLst>
      <p:ext uri="{BB962C8B-B14F-4D97-AF65-F5344CB8AC3E}">
        <p14:creationId xmlns:p14="http://schemas.microsoft.com/office/powerpoint/2010/main" val="511458750"/>
      </p:ext>
    </p:extLst>
  </p:cSld>
  <p:clrMapOvr>
    <a:masterClrMapping/>
  </p:clrMapOvr>
  <p:extLst>
    <p:ext uri="{DCECCB84-F9BA-43D5-87BE-67443E8EF086}">
      <p15:sldGuideLst xmlns:p15="http://schemas.microsoft.com/office/powerpoint/2012/main">
        <p15:guide id="1" orient="horz" pos="3120">
          <p15:clr>
            <a:srgbClr val="FBAE40"/>
          </p15:clr>
        </p15:guide>
        <p15:guide id="2" pos="30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 logo">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2FC02542-0EA5-EE49-E78F-39A1C1C961CD}"/>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 name="Slide Number Placeholder 5">
            <a:extLst>
              <a:ext uri="{FF2B5EF4-FFF2-40B4-BE49-F238E27FC236}">
                <a16:creationId xmlns:a16="http://schemas.microsoft.com/office/drawing/2014/main" id="{FDD7D6C4-A0BF-B42B-212B-10D10061F803}"/>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pic>
        <p:nvPicPr>
          <p:cNvPr id="8" name="Picture 7" descr="Text&#10;&#10;Description automatically generated">
            <a:extLst>
              <a:ext uri="{FF2B5EF4-FFF2-40B4-BE49-F238E27FC236}">
                <a16:creationId xmlns:a16="http://schemas.microsoft.com/office/drawing/2014/main" id="{6505B942-03AC-0E64-0B23-92FB9E22A5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49" y="357605"/>
            <a:ext cx="2072304" cy="780421"/>
          </a:xfrm>
          <a:prstGeom prst="rect">
            <a:avLst/>
          </a:prstGeom>
        </p:spPr>
      </p:pic>
      <p:pic>
        <p:nvPicPr>
          <p:cNvPr id="9" name="Picture 8" descr="Graphical user interface, text&#10;&#10;Description automatically generated">
            <a:extLst>
              <a:ext uri="{FF2B5EF4-FFF2-40B4-BE49-F238E27FC236}">
                <a16:creationId xmlns:a16="http://schemas.microsoft.com/office/drawing/2014/main" id="{502282BE-40FF-863A-6764-3400E69BFCC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33693" y="389005"/>
            <a:ext cx="1642822" cy="820354"/>
          </a:xfrm>
          <a:prstGeom prst="rect">
            <a:avLst/>
          </a:prstGeom>
        </p:spPr>
      </p:pic>
    </p:spTree>
    <p:extLst>
      <p:ext uri="{BB962C8B-B14F-4D97-AF65-F5344CB8AC3E}">
        <p14:creationId xmlns:p14="http://schemas.microsoft.com/office/powerpoint/2010/main" val="30217675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2FC02542-0EA5-EE49-E78F-39A1C1C961CD}"/>
              </a:ext>
              <a:ext uri="{C183D7F6-B498-43B3-948B-1728B52AA6E4}">
                <adec:decorative xmlns:adec="http://schemas.microsoft.com/office/drawing/2017/decorative" val="1"/>
              </a:ext>
            </a:extLst>
          </p:cNvPr>
          <p:cNvSpPr>
            <a:spLocks noGrp="1"/>
          </p:cNvSpPr>
          <p:nvPr>
            <p:ph type="ftr" sz="quarter" idx="11"/>
          </p:nvPr>
        </p:nvSpPr>
        <p:spPr>
          <a:xfrm>
            <a:off x="505332" y="9425724"/>
            <a:ext cx="5083907" cy="480276"/>
          </a:xfrm>
          <a:prstGeom prst="rect">
            <a:avLst/>
          </a:prstGeom>
        </p:spPr>
        <p:txBody>
          <a:bodyPr lIns="0" tIns="0" rIns="0" bIns="0"/>
          <a:lstStyle>
            <a:lvl1pPr algn="l">
              <a:defRPr>
                <a:solidFill>
                  <a:schemeClr val="tx1"/>
                </a:solidFill>
              </a:defRPr>
            </a:lvl1pPr>
          </a:lstStyle>
          <a:p>
            <a:r>
              <a:rPr lang="en-GB" b="1"/>
              <a:t>Primary Care Access Bulletin</a:t>
            </a:r>
            <a:endParaRPr lang="en-GB" dirty="0"/>
          </a:p>
        </p:txBody>
      </p:sp>
      <p:sp>
        <p:nvSpPr>
          <p:cNvPr id="4" name="Slide Number Placeholder 5">
            <a:extLst>
              <a:ext uri="{FF2B5EF4-FFF2-40B4-BE49-F238E27FC236}">
                <a16:creationId xmlns:a16="http://schemas.microsoft.com/office/drawing/2014/main" id="{FDD7D6C4-A0BF-B42B-212B-10D10061F803}"/>
              </a:ext>
              <a:ext uri="{C183D7F6-B498-43B3-948B-1728B52AA6E4}">
                <adec:decorative xmlns:adec="http://schemas.microsoft.com/office/drawing/2017/decorative" val="1"/>
              </a:ext>
            </a:extLst>
          </p:cNvPr>
          <p:cNvSpPr>
            <a:spLocks noGrp="1"/>
          </p:cNvSpPr>
          <p:nvPr>
            <p:ph type="sldNum" sz="quarter" idx="12"/>
          </p:nvPr>
        </p:nvSpPr>
        <p:spPr>
          <a:xfrm>
            <a:off x="5877272" y="9425724"/>
            <a:ext cx="467195" cy="480276"/>
          </a:xfrm>
          <a:prstGeom prst="rect">
            <a:avLst/>
          </a:prstGeom>
        </p:spPr>
        <p:txBody>
          <a:bodyPr lIns="0" tIns="0" rIns="0" bIns="0"/>
          <a:lstStyle>
            <a:lvl1pPr algn="r">
              <a:defRPr>
                <a:solidFill>
                  <a:schemeClr val="tx1"/>
                </a:solidFill>
              </a:defRPr>
            </a:lvl1pPr>
          </a:lstStyle>
          <a:p>
            <a:fld id="{30A60DCE-9105-48A5-8A92-25C9283756D1}" type="slidenum">
              <a:rPr lang="en-GB" smtClean="0"/>
              <a:pPr/>
              <a:t>‹#›</a:t>
            </a:fld>
            <a:endParaRPr lang="en-GB" dirty="0"/>
          </a:p>
        </p:txBody>
      </p:sp>
      <p:sp>
        <p:nvSpPr>
          <p:cNvPr id="6" name="Rectangle 5">
            <a:extLst>
              <a:ext uri="{FF2B5EF4-FFF2-40B4-BE49-F238E27FC236}">
                <a16:creationId xmlns:a16="http://schemas.microsoft.com/office/drawing/2014/main" id="{E2C692C2-4EA7-D4BD-55FE-BD8640A3B577}"/>
              </a:ext>
            </a:extLst>
          </p:cNvPr>
          <p:cNvSpPr/>
          <p:nvPr userDrawn="1"/>
        </p:nvSpPr>
        <p:spPr>
          <a:xfrm>
            <a:off x="0" y="1280592"/>
            <a:ext cx="6858000" cy="3888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189823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Simple Cov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AEF2BEE-CEF8-9D84-6EDF-A6BA641AD64F}"/>
              </a:ext>
              <a:ext uri="{C183D7F6-B498-43B3-948B-1728B52AA6E4}">
                <adec:decorative xmlns:adec="http://schemas.microsoft.com/office/drawing/2017/decorative" val="1"/>
              </a:ext>
            </a:extLst>
          </p:cNvPr>
          <p:cNvSpPr/>
          <p:nvPr userDrawn="1"/>
        </p:nvSpPr>
        <p:spPr>
          <a:xfrm>
            <a:off x="0" y="-87560"/>
            <a:ext cx="6858000" cy="9993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81677EE5-F830-BDD9-E0E0-C30D893BA5D9}"/>
              </a:ext>
              <a:ext uri="{C183D7F6-B498-43B3-948B-1728B52AA6E4}">
                <adec:decorative xmlns:adec="http://schemas.microsoft.com/office/drawing/2017/decorative" val="1"/>
              </a:ext>
            </a:extLst>
          </p:cNvPr>
          <p:cNvSpPr/>
          <p:nvPr userDrawn="1"/>
        </p:nvSpPr>
        <p:spPr>
          <a:xfrm>
            <a:off x="0" y="7257256"/>
            <a:ext cx="6858000" cy="2648744"/>
          </a:xfrm>
          <a:prstGeom prst="rect">
            <a:avLst/>
          </a:prstGeom>
          <a:solidFill>
            <a:srgbClr val="C4D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pic>
        <p:nvPicPr>
          <p:cNvPr id="14" name="Picture 13" descr="Logo Bedfordshire, Luton and Milton Keynes Health and Care Partnership">
            <a:extLst>
              <a:ext uri="{FF2B5EF4-FFF2-40B4-BE49-F238E27FC236}">
                <a16:creationId xmlns:a16="http://schemas.microsoft.com/office/drawing/2014/main" id="{50552CD5-4662-AE3F-EDAA-73D0A7ACEC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0" y="416496"/>
            <a:ext cx="2785390" cy="1048966"/>
          </a:xfrm>
          <a:prstGeom prst="rect">
            <a:avLst/>
          </a:prstGeom>
        </p:spPr>
      </p:pic>
      <p:pic>
        <p:nvPicPr>
          <p:cNvPr id="18" name="Picture 17" descr="Logo NHS Bedfordshire, Luton and Milton Keynes Integrated Care Board">
            <a:extLst>
              <a:ext uri="{FF2B5EF4-FFF2-40B4-BE49-F238E27FC236}">
                <a16:creationId xmlns:a16="http://schemas.microsoft.com/office/drawing/2014/main" id="{D0C48E5E-799B-F2BB-B714-C84B069BE6D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71809" y="416496"/>
            <a:ext cx="2208126" cy="1102642"/>
          </a:xfrm>
          <a:prstGeom prst="rect">
            <a:avLst/>
          </a:prstGeom>
        </p:spPr>
      </p:pic>
      <p:sp>
        <p:nvSpPr>
          <p:cNvPr id="15" name="Title 1">
            <a:extLst>
              <a:ext uri="{FF2B5EF4-FFF2-40B4-BE49-F238E27FC236}">
                <a16:creationId xmlns:a16="http://schemas.microsoft.com/office/drawing/2014/main" id="{381A4210-7229-DB41-8DE5-7458F41EA868}"/>
              </a:ext>
            </a:extLst>
          </p:cNvPr>
          <p:cNvSpPr>
            <a:spLocks noGrp="1"/>
          </p:cNvSpPr>
          <p:nvPr>
            <p:ph type="title" hasCustomPrompt="1"/>
          </p:nvPr>
        </p:nvSpPr>
        <p:spPr>
          <a:xfrm>
            <a:off x="476250" y="2135636"/>
            <a:ext cx="5903685" cy="2483283"/>
          </a:xfrm>
        </p:spPr>
        <p:txBody>
          <a:bodyPr anchor="b" anchorCtr="0"/>
          <a:lstStyle>
            <a:lvl1pPr algn="l">
              <a:defRPr sz="4694" b="1" cap="none" baseline="0"/>
            </a:lvl1pPr>
          </a:lstStyle>
          <a:p>
            <a:r>
              <a:rPr lang="en-US" dirty="0"/>
              <a:t>Click to edit Master </a:t>
            </a:r>
            <a:br>
              <a:rPr lang="en-US" dirty="0"/>
            </a:br>
            <a:r>
              <a:rPr lang="en-US" dirty="0"/>
              <a:t>title style</a:t>
            </a:r>
            <a:endParaRPr lang="en-GB" dirty="0"/>
          </a:p>
        </p:txBody>
      </p:sp>
      <p:sp>
        <p:nvSpPr>
          <p:cNvPr id="16" name="Text Placeholder 2">
            <a:extLst>
              <a:ext uri="{FF2B5EF4-FFF2-40B4-BE49-F238E27FC236}">
                <a16:creationId xmlns:a16="http://schemas.microsoft.com/office/drawing/2014/main" id="{FCB8B451-CAFA-004A-89B1-D4C0D76248D6}"/>
              </a:ext>
            </a:extLst>
          </p:cNvPr>
          <p:cNvSpPr>
            <a:spLocks noGrp="1"/>
          </p:cNvSpPr>
          <p:nvPr>
            <p:ph type="body" idx="1"/>
          </p:nvPr>
        </p:nvSpPr>
        <p:spPr>
          <a:xfrm>
            <a:off x="476250" y="4819596"/>
            <a:ext cx="5903685" cy="1284039"/>
          </a:xfrm>
        </p:spPr>
        <p:txBody>
          <a:bodyPr anchor="t" anchorCtr="0"/>
          <a:lstStyle>
            <a:lvl1pPr marL="0" indent="0">
              <a:buNone/>
              <a:defRPr sz="2347">
                <a:solidFill>
                  <a:schemeClr val="tx1">
                    <a:tint val="75000"/>
                  </a:schemeClr>
                </a:solidFill>
              </a:defRPr>
            </a:lvl1pPr>
            <a:lvl2pPr marL="536558" indent="0">
              <a:buNone/>
              <a:defRPr sz="2113">
                <a:solidFill>
                  <a:schemeClr val="tx1">
                    <a:tint val="75000"/>
                  </a:schemeClr>
                </a:solidFill>
              </a:defRPr>
            </a:lvl2pPr>
            <a:lvl3pPr marL="1073117" indent="0">
              <a:buNone/>
              <a:defRPr sz="1878">
                <a:solidFill>
                  <a:schemeClr val="tx1">
                    <a:tint val="75000"/>
                  </a:schemeClr>
                </a:solidFill>
              </a:defRPr>
            </a:lvl3pPr>
            <a:lvl4pPr marL="1609675" indent="0">
              <a:buNone/>
              <a:defRPr sz="1644">
                <a:solidFill>
                  <a:schemeClr val="tx1">
                    <a:tint val="75000"/>
                  </a:schemeClr>
                </a:solidFill>
              </a:defRPr>
            </a:lvl4pPr>
            <a:lvl5pPr marL="2146234" indent="0">
              <a:buNone/>
              <a:defRPr sz="1644">
                <a:solidFill>
                  <a:schemeClr val="tx1">
                    <a:tint val="75000"/>
                  </a:schemeClr>
                </a:solidFill>
              </a:defRPr>
            </a:lvl5pPr>
            <a:lvl6pPr marL="2682792" indent="0">
              <a:buNone/>
              <a:defRPr sz="1644">
                <a:solidFill>
                  <a:schemeClr val="tx1">
                    <a:tint val="75000"/>
                  </a:schemeClr>
                </a:solidFill>
              </a:defRPr>
            </a:lvl6pPr>
            <a:lvl7pPr marL="3219351" indent="0">
              <a:buNone/>
              <a:defRPr sz="1644">
                <a:solidFill>
                  <a:schemeClr val="tx1">
                    <a:tint val="75000"/>
                  </a:schemeClr>
                </a:solidFill>
              </a:defRPr>
            </a:lvl7pPr>
            <a:lvl8pPr marL="3755909" indent="0">
              <a:buNone/>
              <a:defRPr sz="1644">
                <a:solidFill>
                  <a:schemeClr val="tx1">
                    <a:tint val="75000"/>
                  </a:schemeClr>
                </a:solidFill>
              </a:defRPr>
            </a:lvl8pPr>
            <a:lvl9pPr marL="4292468" indent="0">
              <a:buNone/>
              <a:defRPr sz="1644">
                <a:solidFill>
                  <a:schemeClr val="tx1">
                    <a:tint val="75000"/>
                  </a:schemeClr>
                </a:solidFill>
              </a:defRPr>
            </a:lvl9pPr>
          </a:lstStyle>
          <a:p>
            <a:pPr lvl="0"/>
            <a:r>
              <a:rPr lang="en-US" dirty="0"/>
              <a:t>Click to edit Master text styles</a:t>
            </a:r>
          </a:p>
        </p:txBody>
      </p:sp>
      <p:sp>
        <p:nvSpPr>
          <p:cNvPr id="2" name="Oval 1">
            <a:extLst>
              <a:ext uri="{FF2B5EF4-FFF2-40B4-BE49-F238E27FC236}">
                <a16:creationId xmlns:a16="http://schemas.microsoft.com/office/drawing/2014/main" id="{ACA23BAA-8907-4854-DFC2-D551D3D284E6}"/>
              </a:ext>
              <a:ext uri="{C183D7F6-B498-43B3-948B-1728B52AA6E4}">
                <adec:decorative xmlns:adec="http://schemas.microsoft.com/office/drawing/2017/decorative" val="1"/>
              </a:ext>
            </a:extLst>
          </p:cNvPr>
          <p:cNvSpPr/>
          <p:nvPr userDrawn="1"/>
        </p:nvSpPr>
        <p:spPr>
          <a:xfrm>
            <a:off x="3312804" y="6577783"/>
            <a:ext cx="2164189" cy="21641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D7C59C9B-5039-1EAD-59C7-DB6E5D298D24}"/>
              </a:ext>
              <a:ext uri="{C183D7F6-B498-43B3-948B-1728B52AA6E4}">
                <adec:decorative xmlns:adec="http://schemas.microsoft.com/office/drawing/2017/decorative" val="1"/>
              </a:ext>
            </a:extLst>
          </p:cNvPr>
          <p:cNvSpPr/>
          <p:nvPr userDrawn="1"/>
        </p:nvSpPr>
        <p:spPr>
          <a:xfrm>
            <a:off x="434735" y="7708293"/>
            <a:ext cx="1662804" cy="16628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59D477A3-2666-0CC3-4800-4FA9F7B64A3E}"/>
              </a:ext>
              <a:ext uri="{C183D7F6-B498-43B3-948B-1728B52AA6E4}">
                <adec:decorative xmlns:adec="http://schemas.microsoft.com/office/drawing/2017/decorative" val="1"/>
              </a:ext>
            </a:extLst>
          </p:cNvPr>
          <p:cNvSpPr/>
          <p:nvPr userDrawn="1"/>
        </p:nvSpPr>
        <p:spPr>
          <a:xfrm>
            <a:off x="2213158" y="6743145"/>
            <a:ext cx="688025" cy="6880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A30E219-1BF0-7694-88EE-7A85EEAB78E0}"/>
              </a:ext>
              <a:ext uri="{C183D7F6-B498-43B3-948B-1728B52AA6E4}">
                <adec:decorative xmlns:adec="http://schemas.microsoft.com/office/drawing/2017/decorative" val="1"/>
              </a:ext>
            </a:extLst>
          </p:cNvPr>
          <p:cNvSpPr/>
          <p:nvPr userDrawn="1"/>
        </p:nvSpPr>
        <p:spPr>
          <a:xfrm>
            <a:off x="5734160" y="8436487"/>
            <a:ext cx="505755" cy="505755"/>
          </a:xfrm>
          <a:prstGeom prst="ellipse">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71626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2_Simple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425764-C9E1-1427-F6B5-0A9B71A7D426}"/>
              </a:ext>
              <a:ext uri="{C183D7F6-B498-43B3-948B-1728B52AA6E4}">
                <adec:decorative xmlns:adec="http://schemas.microsoft.com/office/drawing/2017/decorative" val="1"/>
              </a:ext>
            </a:extLst>
          </p:cNvPr>
          <p:cNvSpPr/>
          <p:nvPr userDrawn="1"/>
        </p:nvSpPr>
        <p:spPr>
          <a:xfrm>
            <a:off x="0" y="-87560"/>
            <a:ext cx="6858000" cy="9993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91EBE7A-44A9-10E5-45DE-F6C58A38AE4C}"/>
              </a:ext>
              <a:ext uri="{C183D7F6-B498-43B3-948B-1728B52AA6E4}">
                <adec:decorative xmlns:adec="http://schemas.microsoft.com/office/drawing/2017/decorative" val="1"/>
              </a:ext>
            </a:extLst>
          </p:cNvPr>
          <p:cNvSpPr/>
          <p:nvPr userDrawn="1"/>
        </p:nvSpPr>
        <p:spPr>
          <a:xfrm>
            <a:off x="0" y="1949309"/>
            <a:ext cx="6858000" cy="7956691"/>
          </a:xfrm>
          <a:prstGeom prst="rect">
            <a:avLst/>
          </a:prstGeom>
          <a:solidFill>
            <a:srgbClr val="D1EF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pic>
        <p:nvPicPr>
          <p:cNvPr id="23" name="Picture 22" descr="Logo Bedfordshire, Luton and Milton Keynes Health and Care Partnership">
            <a:extLst>
              <a:ext uri="{FF2B5EF4-FFF2-40B4-BE49-F238E27FC236}">
                <a16:creationId xmlns:a16="http://schemas.microsoft.com/office/drawing/2014/main" id="{8F69D433-2858-326A-21C8-56441C548B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6250" y="416496"/>
            <a:ext cx="2785390" cy="1048966"/>
          </a:xfrm>
          <a:prstGeom prst="rect">
            <a:avLst/>
          </a:prstGeom>
        </p:spPr>
      </p:pic>
      <p:pic>
        <p:nvPicPr>
          <p:cNvPr id="24" name="Picture 23" descr="Logo NHS Bedfordshire, Luton and Milton Keynes Integrated Care Board">
            <a:extLst>
              <a:ext uri="{FF2B5EF4-FFF2-40B4-BE49-F238E27FC236}">
                <a16:creationId xmlns:a16="http://schemas.microsoft.com/office/drawing/2014/main" id="{53CA96F1-A9F6-4753-5569-FE152FDE34E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71809" y="416496"/>
            <a:ext cx="2208126" cy="1102642"/>
          </a:xfrm>
          <a:prstGeom prst="rect">
            <a:avLst/>
          </a:prstGeom>
        </p:spPr>
      </p:pic>
      <p:sp>
        <p:nvSpPr>
          <p:cNvPr id="2" name="Title 1"/>
          <p:cNvSpPr>
            <a:spLocks noGrp="1"/>
          </p:cNvSpPr>
          <p:nvPr>
            <p:ph type="title" hasCustomPrompt="1"/>
          </p:nvPr>
        </p:nvSpPr>
        <p:spPr>
          <a:xfrm>
            <a:off x="476250" y="2664473"/>
            <a:ext cx="5903685" cy="2466476"/>
          </a:xfrm>
        </p:spPr>
        <p:txBody>
          <a:bodyPr anchor="b" anchorCtr="0"/>
          <a:lstStyle>
            <a:lvl1pPr algn="l">
              <a:defRPr sz="4694" b="1" cap="none" baseline="0"/>
            </a:lvl1pPr>
          </a:lstStyle>
          <a:p>
            <a:r>
              <a:rPr lang="en-US" dirty="0"/>
              <a:t>Click to edit Master </a:t>
            </a:r>
            <a:br>
              <a:rPr lang="en-US" dirty="0"/>
            </a:br>
            <a:r>
              <a:rPr lang="en-US" dirty="0"/>
              <a:t>title style</a:t>
            </a:r>
            <a:endParaRPr lang="en-GB" dirty="0"/>
          </a:p>
        </p:txBody>
      </p:sp>
      <p:sp>
        <p:nvSpPr>
          <p:cNvPr id="3" name="Text Placeholder 2"/>
          <p:cNvSpPr>
            <a:spLocks noGrp="1"/>
          </p:cNvSpPr>
          <p:nvPr>
            <p:ph type="body" idx="1"/>
          </p:nvPr>
        </p:nvSpPr>
        <p:spPr>
          <a:xfrm>
            <a:off x="476250" y="5331624"/>
            <a:ext cx="5903685" cy="1284039"/>
          </a:xfrm>
        </p:spPr>
        <p:txBody>
          <a:bodyPr anchor="t" anchorCtr="0"/>
          <a:lstStyle>
            <a:lvl1pPr marL="0" indent="0">
              <a:buNone/>
              <a:defRPr sz="2347">
                <a:solidFill>
                  <a:schemeClr val="tx1">
                    <a:tint val="75000"/>
                  </a:schemeClr>
                </a:solidFill>
              </a:defRPr>
            </a:lvl1pPr>
            <a:lvl2pPr marL="536558" indent="0">
              <a:buNone/>
              <a:defRPr sz="2113">
                <a:solidFill>
                  <a:schemeClr val="tx1">
                    <a:tint val="75000"/>
                  </a:schemeClr>
                </a:solidFill>
              </a:defRPr>
            </a:lvl2pPr>
            <a:lvl3pPr marL="1073117" indent="0">
              <a:buNone/>
              <a:defRPr sz="1878">
                <a:solidFill>
                  <a:schemeClr val="tx1">
                    <a:tint val="75000"/>
                  </a:schemeClr>
                </a:solidFill>
              </a:defRPr>
            </a:lvl3pPr>
            <a:lvl4pPr marL="1609675" indent="0">
              <a:buNone/>
              <a:defRPr sz="1644">
                <a:solidFill>
                  <a:schemeClr val="tx1">
                    <a:tint val="75000"/>
                  </a:schemeClr>
                </a:solidFill>
              </a:defRPr>
            </a:lvl4pPr>
            <a:lvl5pPr marL="2146234" indent="0">
              <a:buNone/>
              <a:defRPr sz="1644">
                <a:solidFill>
                  <a:schemeClr val="tx1">
                    <a:tint val="75000"/>
                  </a:schemeClr>
                </a:solidFill>
              </a:defRPr>
            </a:lvl5pPr>
            <a:lvl6pPr marL="2682792" indent="0">
              <a:buNone/>
              <a:defRPr sz="1644">
                <a:solidFill>
                  <a:schemeClr val="tx1">
                    <a:tint val="75000"/>
                  </a:schemeClr>
                </a:solidFill>
              </a:defRPr>
            </a:lvl6pPr>
            <a:lvl7pPr marL="3219351" indent="0">
              <a:buNone/>
              <a:defRPr sz="1644">
                <a:solidFill>
                  <a:schemeClr val="tx1">
                    <a:tint val="75000"/>
                  </a:schemeClr>
                </a:solidFill>
              </a:defRPr>
            </a:lvl7pPr>
            <a:lvl8pPr marL="3755909" indent="0">
              <a:buNone/>
              <a:defRPr sz="1644">
                <a:solidFill>
                  <a:schemeClr val="tx1">
                    <a:tint val="75000"/>
                  </a:schemeClr>
                </a:solidFill>
              </a:defRPr>
            </a:lvl8pPr>
            <a:lvl9pPr marL="4292468" indent="0">
              <a:buNone/>
              <a:defRPr sz="1644">
                <a:solidFill>
                  <a:schemeClr val="tx1">
                    <a:tint val="75000"/>
                  </a:schemeClr>
                </a:solidFill>
              </a:defRPr>
            </a:lvl9pPr>
          </a:lstStyle>
          <a:p>
            <a:pPr lvl="0"/>
            <a:r>
              <a:rPr lang="en-US" dirty="0"/>
              <a:t>Click to edit Master text styles</a:t>
            </a:r>
          </a:p>
        </p:txBody>
      </p:sp>
      <p:sp>
        <p:nvSpPr>
          <p:cNvPr id="17" name="Oval 16">
            <a:extLst>
              <a:ext uri="{FF2B5EF4-FFF2-40B4-BE49-F238E27FC236}">
                <a16:creationId xmlns:a16="http://schemas.microsoft.com/office/drawing/2014/main" id="{7BEC8D3B-A2B6-D2E0-4946-424DA833F75C}"/>
              </a:ext>
              <a:ext uri="{C183D7F6-B498-43B3-948B-1728B52AA6E4}">
                <adec:decorative xmlns:adec="http://schemas.microsoft.com/office/drawing/2017/decorative" val="1"/>
              </a:ext>
            </a:extLst>
          </p:cNvPr>
          <p:cNvSpPr/>
          <p:nvPr userDrawn="1"/>
        </p:nvSpPr>
        <p:spPr>
          <a:xfrm>
            <a:off x="3862959" y="7158949"/>
            <a:ext cx="4436676" cy="4436676"/>
          </a:xfrm>
          <a:prstGeom prst="ellipse">
            <a:avLst/>
          </a:prstGeom>
          <a:solidFill>
            <a:srgbClr val="41B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5B3E96B3-00A3-4884-13E9-3AE694B82FC5}"/>
              </a:ext>
              <a:ext uri="{C183D7F6-B498-43B3-948B-1728B52AA6E4}">
                <adec:decorative xmlns:adec="http://schemas.microsoft.com/office/drawing/2017/decorative" val="1"/>
              </a:ext>
            </a:extLst>
          </p:cNvPr>
          <p:cNvSpPr/>
          <p:nvPr userDrawn="1"/>
        </p:nvSpPr>
        <p:spPr>
          <a:xfrm>
            <a:off x="-2007523" y="7571281"/>
            <a:ext cx="3630120" cy="36301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F3D27507-A6D1-3736-8C8B-79DEA74D93A8}"/>
              </a:ext>
              <a:ext uri="{C183D7F6-B498-43B3-948B-1728B52AA6E4}">
                <adec:decorative xmlns:adec="http://schemas.microsoft.com/office/drawing/2017/decorative" val="1"/>
              </a:ext>
            </a:extLst>
          </p:cNvPr>
          <p:cNvSpPr/>
          <p:nvPr userDrawn="1"/>
        </p:nvSpPr>
        <p:spPr>
          <a:xfrm>
            <a:off x="2609603" y="6816338"/>
            <a:ext cx="2313126" cy="2313126"/>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2A29D1F0-4CC8-5A75-3206-18933D1425C4}"/>
              </a:ext>
              <a:ext uri="{C183D7F6-B498-43B3-948B-1728B52AA6E4}">
                <adec:decorative xmlns:adec="http://schemas.microsoft.com/office/drawing/2017/decorative" val="1"/>
              </a:ext>
            </a:extLst>
          </p:cNvPr>
          <p:cNvSpPr/>
          <p:nvPr userDrawn="1"/>
        </p:nvSpPr>
        <p:spPr>
          <a:xfrm>
            <a:off x="1976384" y="8947781"/>
            <a:ext cx="505755" cy="505755"/>
          </a:xfrm>
          <a:prstGeom prst="ellipse">
            <a:avLst/>
          </a:prstGeom>
          <a:solidFill>
            <a:schemeClr val="tx2">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5606972"/>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00" userDrawn="1">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image" Target="../media/image3.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ED9CC7-44EC-D3BB-970E-CA581493E2CC}"/>
              </a:ext>
              <a:ext uri="{C183D7F6-B498-43B3-948B-1728B52AA6E4}">
                <adec:decorative xmlns:adec="http://schemas.microsoft.com/office/drawing/2017/decorative" val="1"/>
              </a:ext>
            </a:extLst>
          </p:cNvPr>
          <p:cNvSpPr/>
          <p:nvPr userDrawn="1"/>
        </p:nvSpPr>
        <p:spPr>
          <a:xfrm>
            <a:off x="0" y="9425726"/>
            <a:ext cx="6858000" cy="480275"/>
          </a:xfrm>
          <a:prstGeom prst="rect">
            <a:avLst/>
          </a:prstGeom>
          <a:solidFill>
            <a:srgbClr val="C4D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8" name="Rectangle 7">
            <a:extLst>
              <a:ext uri="{FF2B5EF4-FFF2-40B4-BE49-F238E27FC236}">
                <a16:creationId xmlns:a16="http://schemas.microsoft.com/office/drawing/2014/main" id="{EEBA9546-AEDC-D822-7F52-8E28473E6328}"/>
              </a:ext>
              <a:ext uri="{C183D7F6-B498-43B3-948B-1728B52AA6E4}">
                <adec:decorative xmlns:adec="http://schemas.microsoft.com/office/drawing/2017/decorative" val="1"/>
              </a:ext>
            </a:extLst>
          </p:cNvPr>
          <p:cNvSpPr/>
          <p:nvPr userDrawn="1"/>
        </p:nvSpPr>
        <p:spPr>
          <a:xfrm>
            <a:off x="0" y="9279808"/>
            <a:ext cx="6858000" cy="1459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dirty="0"/>
          </a:p>
        </p:txBody>
      </p:sp>
      <p:sp>
        <p:nvSpPr>
          <p:cNvPr id="2" name="Title Placeholder 1"/>
          <p:cNvSpPr>
            <a:spLocks noGrp="1"/>
          </p:cNvSpPr>
          <p:nvPr>
            <p:ph type="title"/>
          </p:nvPr>
        </p:nvSpPr>
        <p:spPr>
          <a:xfrm>
            <a:off x="476248" y="3292874"/>
            <a:ext cx="5868219" cy="800089"/>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76248" y="4304928"/>
            <a:ext cx="5868219" cy="36377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76248" y="8347562"/>
            <a:ext cx="2448696" cy="527403"/>
          </a:xfrm>
          <a:prstGeom prst="rect">
            <a:avLst/>
          </a:prstGeom>
        </p:spPr>
        <p:txBody>
          <a:bodyPr vert="horz" lIns="91440" tIns="45720" rIns="91440" bIns="45720" rtlCol="0" anchor="ctr"/>
          <a:lstStyle>
            <a:lvl1pPr algn="l">
              <a:defRPr sz="1200">
                <a:solidFill>
                  <a:schemeClr val="tx2"/>
                </a:solidFill>
              </a:defRPr>
            </a:lvl1pPr>
          </a:lstStyle>
          <a:p>
            <a:fld id="{06F7B3CD-6E55-1245-8D56-4F876353B738}" type="datetime4">
              <a:rPr lang="en-GB" smtClean="0"/>
              <a:t>07 December 2022</a:t>
            </a:fld>
            <a:endParaRPr lang="en-GB" dirty="0"/>
          </a:p>
        </p:txBody>
      </p:sp>
      <p:sp>
        <p:nvSpPr>
          <p:cNvPr id="5" name="Footer Placeholder 4">
            <a:extLst>
              <a:ext uri="{C183D7F6-B498-43B3-948B-1728B52AA6E4}">
                <adec:decorative xmlns:adec="http://schemas.microsoft.com/office/drawing/2017/decorative" val="1"/>
              </a:ext>
            </a:extLst>
          </p:cNvPr>
          <p:cNvSpPr>
            <a:spLocks noGrp="1"/>
          </p:cNvSpPr>
          <p:nvPr>
            <p:ph type="ftr" sz="quarter" idx="3"/>
          </p:nvPr>
        </p:nvSpPr>
        <p:spPr>
          <a:xfrm>
            <a:off x="505332" y="9425497"/>
            <a:ext cx="5155916" cy="497877"/>
          </a:xfrm>
          <a:prstGeom prst="rect">
            <a:avLst/>
          </a:prstGeom>
        </p:spPr>
        <p:txBody>
          <a:bodyPr vert="horz" lIns="0" tIns="0" rIns="0" bIns="0" rtlCol="0" anchor="ctr"/>
          <a:lstStyle>
            <a:lvl1pPr algn="l">
              <a:defRPr sz="1200" b="1">
                <a:solidFill>
                  <a:schemeClr val="tx1"/>
                </a:solidFill>
              </a:defRPr>
            </a:lvl1pPr>
          </a:lstStyle>
          <a:p>
            <a:r>
              <a:rPr lang="en-US" dirty="0"/>
              <a:t>Primary Care Access Bulletin</a:t>
            </a:r>
            <a:endParaRPr lang="en-GB" dirty="0"/>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4"/>
          </p:nvPr>
        </p:nvSpPr>
        <p:spPr>
          <a:xfrm>
            <a:off x="5877272" y="9425497"/>
            <a:ext cx="467195" cy="497877"/>
          </a:xfrm>
          <a:prstGeom prst="rect">
            <a:avLst/>
          </a:prstGeom>
        </p:spPr>
        <p:txBody>
          <a:bodyPr vert="horz" lIns="0" tIns="0" rIns="0" bIns="0" rtlCol="0" anchor="ctr"/>
          <a:lstStyle>
            <a:lvl1pPr algn="r">
              <a:defRPr sz="1200" b="1">
                <a:solidFill>
                  <a:schemeClr val="tx1"/>
                </a:solidFill>
              </a:defRPr>
            </a:lvl1pPr>
          </a:lstStyle>
          <a:p>
            <a:fld id="{30A60DCE-9105-48A5-8A92-25C9283756D1}" type="slidenum">
              <a:rPr lang="en-GB" smtClean="0"/>
              <a:pPr/>
              <a:t>‹#›</a:t>
            </a:fld>
            <a:endParaRPr lang="en-GB" dirty="0"/>
          </a:p>
        </p:txBody>
      </p:sp>
      <p:grpSp>
        <p:nvGrpSpPr>
          <p:cNvPr id="11" name="Group 10">
            <a:extLst>
              <a:ext uri="{FF2B5EF4-FFF2-40B4-BE49-F238E27FC236}">
                <a16:creationId xmlns:a16="http://schemas.microsoft.com/office/drawing/2014/main" id="{DFCCB7ED-6E67-8873-8A96-68EBE133AA77}"/>
              </a:ext>
              <a:ext uri="{C183D7F6-B498-43B3-948B-1728B52AA6E4}">
                <adec:decorative xmlns:adec="http://schemas.microsoft.com/office/drawing/2017/decorative" val="1"/>
              </a:ext>
            </a:extLst>
          </p:cNvPr>
          <p:cNvGrpSpPr/>
          <p:nvPr userDrawn="1"/>
        </p:nvGrpSpPr>
        <p:grpSpPr>
          <a:xfrm>
            <a:off x="0" y="1484927"/>
            <a:ext cx="6858000" cy="1259158"/>
            <a:chOff x="0" y="1484927"/>
            <a:chExt cx="6858000" cy="1259158"/>
          </a:xfrm>
        </p:grpSpPr>
        <p:sp>
          <p:nvSpPr>
            <p:cNvPr id="12" name="Rectangle 11">
              <a:extLst>
                <a:ext uri="{FF2B5EF4-FFF2-40B4-BE49-F238E27FC236}">
                  <a16:creationId xmlns:a16="http://schemas.microsoft.com/office/drawing/2014/main" id="{76A10D84-2F03-3538-003C-F483CBB13AAE}"/>
                </a:ext>
              </a:extLst>
            </p:cNvPr>
            <p:cNvSpPr/>
            <p:nvPr userDrawn="1"/>
          </p:nvSpPr>
          <p:spPr>
            <a:xfrm>
              <a:off x="0" y="1484927"/>
              <a:ext cx="6858000" cy="1259158"/>
            </a:xfrm>
            <a:prstGeom prst="rect">
              <a:avLst/>
            </a:prstGeom>
            <a:solidFill>
              <a:srgbClr val="C4D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3"/>
            </a:p>
          </p:txBody>
        </p:sp>
        <p:sp>
          <p:nvSpPr>
            <p:cNvPr id="13" name="Oval 12">
              <a:extLst>
                <a:ext uri="{FF2B5EF4-FFF2-40B4-BE49-F238E27FC236}">
                  <a16:creationId xmlns:a16="http://schemas.microsoft.com/office/drawing/2014/main" id="{D1B73C83-A327-E313-FEAC-B8B5E459F789}"/>
                </a:ext>
              </a:extLst>
            </p:cNvPr>
            <p:cNvSpPr/>
            <p:nvPr userDrawn="1"/>
          </p:nvSpPr>
          <p:spPr>
            <a:xfrm>
              <a:off x="3150122" y="2231506"/>
              <a:ext cx="287140" cy="28714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C6A1BF3E-C3CD-6AAD-0DBA-33C963431A88}"/>
                </a:ext>
              </a:extLst>
            </p:cNvPr>
            <p:cNvSpPr/>
            <p:nvPr userDrawn="1"/>
          </p:nvSpPr>
          <p:spPr>
            <a:xfrm>
              <a:off x="6197377" y="1863046"/>
              <a:ext cx="261672" cy="2616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Title 1">
            <a:extLst>
              <a:ext uri="{FF2B5EF4-FFF2-40B4-BE49-F238E27FC236}">
                <a16:creationId xmlns:a16="http://schemas.microsoft.com/office/drawing/2014/main" id="{82C303CC-D0D2-2F65-71C6-5CCDDDEA8799}"/>
              </a:ext>
              <a:ext uri="{C183D7F6-B498-43B3-948B-1728B52AA6E4}">
                <adec:decorative xmlns:adec="http://schemas.microsoft.com/office/drawing/2017/decorative" val="1"/>
              </a:ext>
            </a:extLst>
          </p:cNvPr>
          <p:cNvSpPr txBox="1">
            <a:spLocks/>
          </p:cNvSpPr>
          <p:nvPr userDrawn="1"/>
        </p:nvSpPr>
        <p:spPr>
          <a:xfrm>
            <a:off x="476249" y="1715815"/>
            <a:ext cx="1872631" cy="408796"/>
          </a:xfrm>
          <a:prstGeom prst="rect">
            <a:avLst/>
          </a:prstGeom>
          <a:solidFill>
            <a:schemeClr val="accent1"/>
          </a:solidFill>
        </p:spPr>
        <p:txBody>
          <a:bodyPr lIns="108000" tIns="216000" rIns="108000" bIns="234000" anchor="ctr" anchorCtr="0">
            <a:noAutofit/>
          </a:bodyPr>
          <a:lstStyle>
            <a:lvl1pPr algn="l" defTabSz="1073117" rtl="0" eaLnBrk="1" latinLnBrk="0" hangingPunct="1">
              <a:spcBef>
                <a:spcPct val="0"/>
              </a:spcBef>
              <a:buNone/>
              <a:defRPr sz="2000" b="1" kern="1200">
                <a:solidFill>
                  <a:schemeClr val="bg1"/>
                </a:solidFill>
                <a:latin typeface="+mj-lt"/>
                <a:ea typeface="+mj-ea"/>
                <a:cs typeface="+mj-cs"/>
              </a:defRPr>
            </a:lvl1pPr>
          </a:lstStyle>
          <a:p>
            <a:r>
              <a:rPr lang="en-US" dirty="0"/>
              <a:t>Primary Care</a:t>
            </a:r>
            <a:endParaRPr lang="en-GB" dirty="0"/>
          </a:p>
        </p:txBody>
      </p:sp>
      <p:sp>
        <p:nvSpPr>
          <p:cNvPr id="18" name="Text Placeholder 27">
            <a:extLst>
              <a:ext uri="{FF2B5EF4-FFF2-40B4-BE49-F238E27FC236}">
                <a16:creationId xmlns:a16="http://schemas.microsoft.com/office/drawing/2014/main" id="{C3D33EF6-39C0-6FFE-47DF-49CC52F315E0}"/>
              </a:ext>
              <a:ext uri="{C183D7F6-B498-43B3-948B-1728B52AA6E4}">
                <adec:decorative xmlns:adec="http://schemas.microsoft.com/office/drawing/2017/decorative" val="1"/>
              </a:ext>
            </a:extLst>
          </p:cNvPr>
          <p:cNvSpPr txBox="1">
            <a:spLocks/>
          </p:cNvSpPr>
          <p:nvPr userDrawn="1"/>
        </p:nvSpPr>
        <p:spPr>
          <a:xfrm>
            <a:off x="476248" y="2112374"/>
            <a:ext cx="2160663" cy="408797"/>
          </a:xfrm>
          <a:prstGeom prst="rect">
            <a:avLst/>
          </a:prstGeom>
          <a:solidFill>
            <a:schemeClr val="accent6"/>
          </a:solidFill>
        </p:spPr>
        <p:txBody>
          <a:bodyPr lIns="108000" tIns="216000" rIns="36000" bIns="234000" anchor="ctr" anchorCtr="0">
            <a:noAutofit/>
          </a:bodyPr>
          <a:lstStyle>
            <a:lvl1pPr marL="0" indent="0" algn="l" defTabSz="1073117" rtl="0" eaLnBrk="1" latinLnBrk="0" hangingPunct="1">
              <a:spcBef>
                <a:spcPct val="20000"/>
              </a:spcBef>
              <a:buClr>
                <a:srgbClr val="106FB8"/>
              </a:buClr>
              <a:buFont typeface="Arial" panose="020B0604020202020204" pitchFamily="34" charset="0"/>
              <a:buNone/>
              <a:defRPr sz="2000" b="1" kern="1200">
                <a:solidFill>
                  <a:schemeClr val="tx1">
                    <a:lumMod val="95000"/>
                    <a:lumOff val="5000"/>
                  </a:schemeClr>
                </a:solidFill>
                <a:latin typeface="+mn-lt"/>
                <a:ea typeface="+mn-ea"/>
                <a:cs typeface="+mn-cs"/>
              </a:defRPr>
            </a:lvl1pPr>
            <a:lvl2pPr marL="536559" indent="0" algn="l" defTabSz="1073117" rtl="0" eaLnBrk="1" latinLnBrk="0" hangingPunct="1">
              <a:spcBef>
                <a:spcPct val="20000"/>
              </a:spcBef>
              <a:buClr>
                <a:srgbClr val="106FB8"/>
              </a:buClr>
              <a:buFont typeface="Arial" panose="020B0604020202020204" pitchFamily="34" charset="0"/>
              <a:buNone/>
              <a:defRPr sz="1600" b="1" kern="1200">
                <a:solidFill>
                  <a:schemeClr val="tx1">
                    <a:lumMod val="95000"/>
                    <a:lumOff val="5000"/>
                  </a:schemeClr>
                </a:solidFill>
                <a:latin typeface="+mn-lt"/>
                <a:ea typeface="+mn-ea"/>
                <a:cs typeface="+mn-cs"/>
              </a:defRPr>
            </a:lvl2pPr>
            <a:lvl3pPr marL="1073117" indent="0" algn="l" defTabSz="1073117" rtl="0" eaLnBrk="1" latinLnBrk="0" hangingPunct="1">
              <a:spcBef>
                <a:spcPct val="20000"/>
              </a:spcBef>
              <a:buClr>
                <a:srgbClr val="106FB8"/>
              </a:buClr>
              <a:buFont typeface="Arial" panose="020B0604020202020204" pitchFamily="34" charset="0"/>
              <a:buNone/>
              <a:defRPr sz="1400" b="1" kern="1200">
                <a:solidFill>
                  <a:schemeClr val="tx1">
                    <a:lumMod val="95000"/>
                    <a:lumOff val="5000"/>
                  </a:schemeClr>
                </a:solidFill>
                <a:latin typeface="+mn-lt"/>
                <a:ea typeface="+mn-ea"/>
                <a:cs typeface="+mn-cs"/>
              </a:defRPr>
            </a:lvl3pPr>
            <a:lvl4pPr marL="1609675" indent="0" algn="l" defTabSz="1073117" rtl="0" eaLnBrk="1" latinLnBrk="0" hangingPunct="1">
              <a:spcBef>
                <a:spcPct val="20000"/>
              </a:spcBef>
              <a:buClr>
                <a:srgbClr val="106FB8"/>
              </a:buClr>
              <a:buFont typeface="Arial" panose="020B0604020202020204" pitchFamily="34" charset="0"/>
              <a:buNone/>
              <a:defRPr sz="1200" b="1" kern="1200">
                <a:solidFill>
                  <a:schemeClr val="tx1">
                    <a:lumMod val="95000"/>
                    <a:lumOff val="5000"/>
                  </a:schemeClr>
                </a:solidFill>
                <a:latin typeface="+mn-lt"/>
                <a:ea typeface="+mn-ea"/>
                <a:cs typeface="+mn-cs"/>
              </a:defRPr>
            </a:lvl4pPr>
            <a:lvl5pPr marL="2146234" indent="0" algn="l" defTabSz="1073117" rtl="0" eaLnBrk="1" latinLnBrk="0" hangingPunct="1">
              <a:spcBef>
                <a:spcPct val="20000"/>
              </a:spcBef>
              <a:buClr>
                <a:srgbClr val="106FB8"/>
              </a:buClr>
              <a:buFont typeface="Arial" panose="020B0604020202020204" pitchFamily="34" charset="0"/>
              <a:buNone/>
              <a:defRPr sz="1100" b="1" kern="1200">
                <a:solidFill>
                  <a:schemeClr val="tx1">
                    <a:lumMod val="95000"/>
                    <a:lumOff val="5000"/>
                  </a:schemeClr>
                </a:solidFill>
                <a:latin typeface="+mn-lt"/>
                <a:ea typeface="+mn-ea"/>
                <a:cs typeface="+mn-cs"/>
              </a:defRPr>
            </a:lvl5pPr>
            <a:lvl6pPr marL="2951072" indent="-268280" algn="l" defTabSz="1073117" rtl="0" eaLnBrk="1" latinLnBrk="0" hangingPunct="1">
              <a:spcBef>
                <a:spcPct val="20000"/>
              </a:spcBef>
              <a:buFont typeface="Arial" panose="020B0604020202020204" pitchFamily="34" charset="0"/>
              <a:buChar char="•"/>
              <a:defRPr sz="2347" kern="1200">
                <a:solidFill>
                  <a:schemeClr val="tx1"/>
                </a:solidFill>
                <a:latin typeface="+mn-lt"/>
                <a:ea typeface="+mn-ea"/>
                <a:cs typeface="+mn-cs"/>
              </a:defRPr>
            </a:lvl6pPr>
            <a:lvl7pPr marL="3487631" indent="-268280" algn="l" defTabSz="1073117" rtl="0" eaLnBrk="1" latinLnBrk="0" hangingPunct="1">
              <a:spcBef>
                <a:spcPct val="20000"/>
              </a:spcBef>
              <a:buFont typeface="Arial" panose="020B0604020202020204" pitchFamily="34" charset="0"/>
              <a:buChar char="•"/>
              <a:defRPr sz="2347" kern="1200">
                <a:solidFill>
                  <a:schemeClr val="tx1"/>
                </a:solidFill>
                <a:latin typeface="+mn-lt"/>
                <a:ea typeface="+mn-ea"/>
                <a:cs typeface="+mn-cs"/>
              </a:defRPr>
            </a:lvl7pPr>
            <a:lvl8pPr marL="4024189" indent="-268280" algn="l" defTabSz="1073117" rtl="0" eaLnBrk="1" latinLnBrk="0" hangingPunct="1">
              <a:spcBef>
                <a:spcPct val="20000"/>
              </a:spcBef>
              <a:buFont typeface="Arial" panose="020B0604020202020204" pitchFamily="34" charset="0"/>
              <a:buChar char="•"/>
              <a:defRPr sz="2347" kern="1200">
                <a:solidFill>
                  <a:schemeClr val="tx1"/>
                </a:solidFill>
                <a:latin typeface="+mn-lt"/>
                <a:ea typeface="+mn-ea"/>
                <a:cs typeface="+mn-cs"/>
              </a:defRPr>
            </a:lvl8pPr>
            <a:lvl9pPr marL="4560748" indent="-268280" algn="l" defTabSz="1073117" rtl="0" eaLnBrk="1" latinLnBrk="0" hangingPunct="1">
              <a:spcBef>
                <a:spcPct val="20000"/>
              </a:spcBef>
              <a:buFont typeface="Arial" panose="020B0604020202020204" pitchFamily="34" charset="0"/>
              <a:buChar char="•"/>
              <a:defRPr sz="2347" kern="1200">
                <a:solidFill>
                  <a:schemeClr val="tx1"/>
                </a:solidFill>
                <a:latin typeface="+mn-lt"/>
                <a:ea typeface="+mn-ea"/>
                <a:cs typeface="+mn-cs"/>
              </a:defRPr>
            </a:lvl9pPr>
          </a:lstStyle>
          <a:p>
            <a:r>
              <a:rPr lang="en-US" dirty="0"/>
              <a:t>Access Bulletin</a:t>
            </a:r>
            <a:endParaRPr lang="en-GB" dirty="0"/>
          </a:p>
        </p:txBody>
      </p:sp>
      <p:pic>
        <p:nvPicPr>
          <p:cNvPr id="19" name="Picture 18">
            <a:extLst>
              <a:ext uri="{FF2B5EF4-FFF2-40B4-BE49-F238E27FC236}">
                <a16:creationId xmlns:a16="http://schemas.microsoft.com/office/drawing/2014/main" id="{0829EA21-B9D7-C740-1EFA-1F9ADE2A72E1}"/>
              </a:ext>
              <a:ext uri="{C183D7F6-B498-43B3-948B-1728B52AA6E4}">
                <adec:decorative xmlns:adec="http://schemas.microsoft.com/office/drawing/2017/decorative" val="1"/>
              </a:ext>
            </a:extLst>
          </p:cNvPr>
          <p:cNvPicPr>
            <a:picLocks noChangeAspect="1"/>
          </p:cNvPicPr>
          <p:nvPr userDrawn="1"/>
        </p:nvPicPr>
        <p:blipFill>
          <a:blip r:embed="rId70" cstate="print">
            <a:extLst>
              <a:ext uri="{28A0092B-C50C-407E-A947-70E740481C1C}">
                <a14:useLocalDpi xmlns:a14="http://schemas.microsoft.com/office/drawing/2010/main" val="0"/>
              </a:ext>
            </a:extLst>
          </a:blip>
          <a:stretch>
            <a:fillRect/>
          </a:stretch>
        </p:blipFill>
        <p:spPr>
          <a:xfrm>
            <a:off x="476249" y="357605"/>
            <a:ext cx="2072304" cy="780421"/>
          </a:xfrm>
          <a:prstGeom prst="rect">
            <a:avLst/>
          </a:prstGeom>
        </p:spPr>
      </p:pic>
      <p:pic>
        <p:nvPicPr>
          <p:cNvPr id="20" name="Picture 19">
            <a:extLst>
              <a:ext uri="{FF2B5EF4-FFF2-40B4-BE49-F238E27FC236}">
                <a16:creationId xmlns:a16="http://schemas.microsoft.com/office/drawing/2014/main" id="{112601B7-0BB1-D535-5BF3-FAFAA07B166D}"/>
              </a:ext>
              <a:ext uri="{C183D7F6-B498-43B3-948B-1728B52AA6E4}">
                <adec:decorative xmlns:adec="http://schemas.microsoft.com/office/drawing/2017/decorative" val="1"/>
              </a:ext>
            </a:extLst>
          </p:cNvPr>
          <p:cNvPicPr>
            <a:picLocks noChangeAspect="1"/>
          </p:cNvPicPr>
          <p:nvPr userDrawn="1"/>
        </p:nvPicPr>
        <p:blipFill>
          <a:blip r:embed="rId71" cstate="print">
            <a:extLst>
              <a:ext uri="{28A0092B-C50C-407E-A947-70E740481C1C}">
                <a14:useLocalDpi xmlns:a14="http://schemas.microsoft.com/office/drawing/2010/main" val="0"/>
              </a:ext>
            </a:extLst>
          </a:blip>
          <a:stretch>
            <a:fillRect/>
          </a:stretch>
        </p:blipFill>
        <p:spPr>
          <a:xfrm>
            <a:off x="4633693" y="389005"/>
            <a:ext cx="1642822" cy="820354"/>
          </a:xfrm>
          <a:prstGeom prst="rect">
            <a:avLst/>
          </a:prstGeom>
        </p:spPr>
      </p:pic>
      <p:pic>
        <p:nvPicPr>
          <p:cNvPr id="23" name="Picture Placeholder 45">
            <a:extLst>
              <a:ext uri="{FF2B5EF4-FFF2-40B4-BE49-F238E27FC236}">
                <a16:creationId xmlns:a16="http://schemas.microsoft.com/office/drawing/2014/main" id="{144B1C28-9297-6F27-0ABE-72524B6FB639}"/>
              </a:ext>
              <a:ext uri="{C183D7F6-B498-43B3-948B-1728B52AA6E4}">
                <adec:decorative xmlns:adec="http://schemas.microsoft.com/office/drawing/2017/decorative" val="1"/>
              </a:ext>
            </a:extLst>
          </p:cNvPr>
          <p:cNvPicPr>
            <a:picLocks noChangeAspect="1"/>
          </p:cNvPicPr>
          <p:nvPr userDrawn="1"/>
        </p:nvPicPr>
        <p:blipFill rotWithShape="1">
          <a:blip r:embed="rId72" cstate="print">
            <a:extLst>
              <a:ext uri="{28A0092B-C50C-407E-A947-70E740481C1C}">
                <a14:useLocalDpi xmlns:a14="http://schemas.microsoft.com/office/drawing/2010/main" val="0"/>
              </a:ext>
            </a:extLst>
          </a:blip>
          <a:srcRect/>
          <a:stretch/>
        </p:blipFill>
        <p:spPr>
          <a:xfrm>
            <a:off x="5009739" y="1772393"/>
            <a:ext cx="788687" cy="788687"/>
          </a:xfrm>
          <a:prstGeom prst="ellipse">
            <a:avLst/>
          </a:prstGeom>
          <a:solidFill>
            <a:schemeClr val="accent6"/>
          </a:solidFill>
        </p:spPr>
      </p:pic>
      <p:pic>
        <p:nvPicPr>
          <p:cNvPr id="24" name="Picture Placeholder 47">
            <a:extLst>
              <a:ext uri="{FF2B5EF4-FFF2-40B4-BE49-F238E27FC236}">
                <a16:creationId xmlns:a16="http://schemas.microsoft.com/office/drawing/2014/main" id="{A1893B63-8E69-61BC-82D0-D7DBBD2A7F2C}"/>
              </a:ext>
              <a:ext uri="{C183D7F6-B498-43B3-948B-1728B52AA6E4}">
                <adec:decorative xmlns:adec="http://schemas.microsoft.com/office/drawing/2017/decorative" val="1"/>
              </a:ext>
            </a:extLst>
          </p:cNvPr>
          <p:cNvPicPr>
            <a:picLocks noChangeAspect="1"/>
          </p:cNvPicPr>
          <p:nvPr userDrawn="1"/>
        </p:nvPicPr>
        <p:blipFill rotWithShape="1">
          <a:blip r:embed="rId73" cstate="print">
            <a:extLst>
              <a:ext uri="{28A0092B-C50C-407E-A947-70E740481C1C}">
                <a14:useLocalDpi xmlns:a14="http://schemas.microsoft.com/office/drawing/2010/main" val="0"/>
              </a:ext>
            </a:extLst>
          </a:blip>
          <a:srcRect/>
          <a:stretch/>
        </p:blipFill>
        <p:spPr>
          <a:xfrm>
            <a:off x="3810191" y="1646280"/>
            <a:ext cx="914800" cy="914800"/>
          </a:xfrm>
          <a:prstGeom prst="ellipse">
            <a:avLst/>
          </a:prstGeom>
          <a:solidFill>
            <a:schemeClr val="accent5"/>
          </a:solidFill>
        </p:spPr>
      </p:pic>
    </p:spTree>
    <p:extLst>
      <p:ext uri="{BB962C8B-B14F-4D97-AF65-F5344CB8AC3E}">
        <p14:creationId xmlns:p14="http://schemas.microsoft.com/office/powerpoint/2010/main" val="945396687"/>
      </p:ext>
    </p:extLst>
  </p:cSld>
  <p:clrMap bg1="lt1" tx1="dk1" bg2="lt2" tx2="dk2" accent1="accent1" accent2="accent2" accent3="accent3" accent4="accent4" accent5="accent5" accent6="accent6" hlink="hlink" folHlink="folHlink"/>
  <p:sldLayoutIdLst>
    <p:sldLayoutId id="2147483691" r:id="rId1"/>
    <p:sldLayoutId id="2147483752" r:id="rId2"/>
    <p:sldLayoutId id="2147483692" r:id="rId3"/>
    <p:sldLayoutId id="2147483706" r:id="rId4"/>
    <p:sldLayoutId id="2147483693" r:id="rId5"/>
    <p:sldLayoutId id="2147483711" r:id="rId6"/>
    <p:sldLayoutId id="2147483712" r:id="rId7"/>
    <p:sldLayoutId id="2147483713" r:id="rId8"/>
    <p:sldLayoutId id="2147483714" r:id="rId9"/>
    <p:sldLayoutId id="2147483724" r:id="rId10"/>
    <p:sldLayoutId id="2147483696" r:id="rId11"/>
    <p:sldLayoutId id="2147483741" r:id="rId12"/>
    <p:sldLayoutId id="2147483740" r:id="rId13"/>
    <p:sldLayoutId id="2147483700" r:id="rId14"/>
    <p:sldLayoutId id="2147483703" r:id="rId15"/>
    <p:sldLayoutId id="2147483707" r:id="rId16"/>
    <p:sldLayoutId id="2147483749" r:id="rId17"/>
    <p:sldLayoutId id="2147483727" r:id="rId18"/>
    <p:sldLayoutId id="2147483753" r:id="rId19"/>
    <p:sldLayoutId id="2147483708" r:id="rId20"/>
    <p:sldLayoutId id="2147483728" r:id="rId21"/>
    <p:sldLayoutId id="2147483734" r:id="rId22"/>
    <p:sldLayoutId id="2147483735" r:id="rId23"/>
    <p:sldLayoutId id="2147483709" r:id="rId24"/>
    <p:sldLayoutId id="2147483729" r:id="rId25"/>
    <p:sldLayoutId id="2147483730" r:id="rId26"/>
    <p:sldLayoutId id="2147483705" r:id="rId27"/>
    <p:sldLayoutId id="2147483704" r:id="rId28"/>
    <p:sldLayoutId id="2147483710" r:id="rId29"/>
    <p:sldLayoutId id="2147483726" r:id="rId30"/>
    <p:sldLayoutId id="2147483699" r:id="rId31"/>
    <p:sldLayoutId id="2147483695" r:id="rId32"/>
    <p:sldLayoutId id="2147483701" r:id="rId33"/>
    <p:sldLayoutId id="2147483732" r:id="rId34"/>
    <p:sldLayoutId id="2147483733" r:id="rId35"/>
    <p:sldLayoutId id="2147483742" r:id="rId36"/>
    <p:sldLayoutId id="2147483743" r:id="rId37"/>
    <p:sldLayoutId id="2147483736" r:id="rId38"/>
    <p:sldLayoutId id="2147483737" r:id="rId39"/>
    <p:sldLayoutId id="2147483744" r:id="rId40"/>
    <p:sldLayoutId id="2147483745" r:id="rId41"/>
    <p:sldLayoutId id="2147483738" r:id="rId42"/>
    <p:sldLayoutId id="2147483754" r:id="rId43"/>
    <p:sldLayoutId id="2147483755" r:id="rId44"/>
    <p:sldLayoutId id="2147483739" r:id="rId45"/>
    <p:sldLayoutId id="2147483746" r:id="rId46"/>
    <p:sldLayoutId id="2147483747" r:id="rId47"/>
    <p:sldLayoutId id="2147483731" r:id="rId48"/>
    <p:sldLayoutId id="2147483702" r:id="rId49"/>
    <p:sldLayoutId id="2147483652" r:id="rId50"/>
    <p:sldLayoutId id="2147483674" r:id="rId51"/>
    <p:sldLayoutId id="2147483650" r:id="rId52"/>
    <p:sldLayoutId id="2147483675" r:id="rId53"/>
    <p:sldLayoutId id="2147483676" r:id="rId54"/>
    <p:sldLayoutId id="2147483677" r:id="rId55"/>
    <p:sldLayoutId id="2147483678" r:id="rId56"/>
    <p:sldLayoutId id="2147483687" r:id="rId57"/>
    <p:sldLayoutId id="2147483717" r:id="rId58"/>
    <p:sldLayoutId id="2147483718" r:id="rId59"/>
    <p:sldLayoutId id="2147483720" r:id="rId60"/>
    <p:sldLayoutId id="2147483721" r:id="rId61"/>
    <p:sldLayoutId id="2147483681" r:id="rId62"/>
    <p:sldLayoutId id="2147483654" r:id="rId63"/>
    <p:sldLayoutId id="2147483722" r:id="rId64"/>
    <p:sldLayoutId id="2147483655" r:id="rId65"/>
    <p:sldLayoutId id="2147483723" r:id="rId66"/>
    <p:sldLayoutId id="2147483649" r:id="rId67"/>
    <p:sldLayoutId id="2147483651" r:id="rId68"/>
  </p:sldLayoutIdLst>
  <p:hf hdr="0"/>
  <p:txStyles>
    <p:titleStyle>
      <a:lvl1pPr algn="l" defTabSz="1073117" rtl="0" eaLnBrk="1" latinLnBrk="0" hangingPunct="1">
        <a:spcBef>
          <a:spcPct val="0"/>
        </a:spcBef>
        <a:buNone/>
        <a:defRPr sz="3200" b="1" kern="1200">
          <a:solidFill>
            <a:schemeClr val="accent1"/>
          </a:solidFill>
          <a:latin typeface="+mj-lt"/>
          <a:ea typeface="+mj-ea"/>
          <a:cs typeface="+mj-cs"/>
        </a:defRPr>
      </a:lvl1pPr>
    </p:titleStyle>
    <p:bodyStyle>
      <a:lvl1pPr marL="402419" indent="-402419" algn="l" defTabSz="1073117" rtl="0" eaLnBrk="1" latinLnBrk="0" hangingPunct="1">
        <a:spcBef>
          <a:spcPct val="20000"/>
        </a:spcBef>
        <a:buClr>
          <a:srgbClr val="106FB8"/>
        </a:buClr>
        <a:buFont typeface="Arial" panose="020B0604020202020204" pitchFamily="34" charset="0"/>
        <a:buChar char="•"/>
        <a:defRPr sz="1800" kern="1200">
          <a:solidFill>
            <a:schemeClr val="tx1">
              <a:lumMod val="95000"/>
              <a:lumOff val="5000"/>
            </a:schemeClr>
          </a:solidFill>
          <a:latin typeface="+mn-lt"/>
          <a:ea typeface="+mn-ea"/>
          <a:cs typeface="+mn-cs"/>
        </a:defRPr>
      </a:lvl1pPr>
      <a:lvl2pPr marL="871908" indent="-335349" algn="l" defTabSz="1073117" rtl="0" eaLnBrk="1" latinLnBrk="0" hangingPunct="1">
        <a:spcBef>
          <a:spcPct val="20000"/>
        </a:spcBef>
        <a:buClr>
          <a:srgbClr val="106FB8"/>
        </a:buClr>
        <a:buFont typeface="Arial" panose="020B0604020202020204" pitchFamily="34" charset="0"/>
        <a:buChar char="–"/>
        <a:defRPr sz="1600" kern="1200">
          <a:solidFill>
            <a:schemeClr val="tx1">
              <a:lumMod val="95000"/>
              <a:lumOff val="5000"/>
            </a:schemeClr>
          </a:solidFill>
          <a:latin typeface="+mn-lt"/>
          <a:ea typeface="+mn-ea"/>
          <a:cs typeface="+mn-cs"/>
        </a:defRPr>
      </a:lvl2pPr>
      <a:lvl3pPr marL="1341397" indent="-268280" algn="l" defTabSz="1073117" rtl="0" eaLnBrk="1" latinLnBrk="0" hangingPunct="1">
        <a:spcBef>
          <a:spcPct val="20000"/>
        </a:spcBef>
        <a:buClr>
          <a:srgbClr val="106FB8"/>
        </a:buClr>
        <a:buFont typeface="Arial" panose="020B0604020202020204" pitchFamily="34" charset="0"/>
        <a:buChar char="•"/>
        <a:defRPr sz="1400" kern="1200">
          <a:solidFill>
            <a:schemeClr val="tx1">
              <a:lumMod val="95000"/>
              <a:lumOff val="5000"/>
            </a:schemeClr>
          </a:solidFill>
          <a:latin typeface="+mn-lt"/>
          <a:ea typeface="+mn-ea"/>
          <a:cs typeface="+mn-cs"/>
        </a:defRPr>
      </a:lvl3pPr>
      <a:lvl4pPr marL="1877955" indent="-268280" algn="l" defTabSz="1073117" rtl="0" eaLnBrk="1" latinLnBrk="0" hangingPunct="1">
        <a:spcBef>
          <a:spcPct val="20000"/>
        </a:spcBef>
        <a:buClr>
          <a:srgbClr val="106FB8"/>
        </a:buClr>
        <a:buFont typeface="Arial" panose="020B0604020202020204" pitchFamily="34" charset="0"/>
        <a:buChar char="–"/>
        <a:defRPr sz="1200" kern="1200">
          <a:solidFill>
            <a:schemeClr val="tx1">
              <a:lumMod val="95000"/>
              <a:lumOff val="5000"/>
            </a:schemeClr>
          </a:solidFill>
          <a:latin typeface="+mn-lt"/>
          <a:ea typeface="+mn-ea"/>
          <a:cs typeface="+mn-cs"/>
        </a:defRPr>
      </a:lvl4pPr>
      <a:lvl5pPr marL="2414514" indent="-268280" algn="l" defTabSz="1073117" rtl="0" eaLnBrk="1" latinLnBrk="0" hangingPunct="1">
        <a:spcBef>
          <a:spcPct val="20000"/>
        </a:spcBef>
        <a:buClr>
          <a:srgbClr val="106FB8"/>
        </a:buClr>
        <a:buFont typeface="Arial" panose="020B0604020202020204" pitchFamily="34" charset="0"/>
        <a:buChar char="»"/>
        <a:defRPr sz="1100" kern="1200">
          <a:solidFill>
            <a:schemeClr val="tx1">
              <a:lumMod val="95000"/>
              <a:lumOff val="5000"/>
            </a:schemeClr>
          </a:solidFill>
          <a:latin typeface="+mn-lt"/>
          <a:ea typeface="+mn-ea"/>
          <a:cs typeface="+mn-cs"/>
        </a:defRPr>
      </a:lvl5pPr>
      <a:lvl6pPr marL="2951072" indent="-268280" algn="l" defTabSz="1073117" rtl="0" eaLnBrk="1" latinLnBrk="0" hangingPunct="1">
        <a:spcBef>
          <a:spcPct val="20000"/>
        </a:spcBef>
        <a:buFont typeface="Arial" panose="020B0604020202020204" pitchFamily="34" charset="0"/>
        <a:buChar char="•"/>
        <a:defRPr sz="2347" kern="1200">
          <a:solidFill>
            <a:schemeClr val="tx1"/>
          </a:solidFill>
          <a:latin typeface="+mn-lt"/>
          <a:ea typeface="+mn-ea"/>
          <a:cs typeface="+mn-cs"/>
        </a:defRPr>
      </a:lvl6pPr>
      <a:lvl7pPr marL="3487631" indent="-268280" algn="l" defTabSz="1073117" rtl="0" eaLnBrk="1" latinLnBrk="0" hangingPunct="1">
        <a:spcBef>
          <a:spcPct val="20000"/>
        </a:spcBef>
        <a:buFont typeface="Arial" panose="020B0604020202020204" pitchFamily="34" charset="0"/>
        <a:buChar char="•"/>
        <a:defRPr sz="2347" kern="1200">
          <a:solidFill>
            <a:schemeClr val="tx1"/>
          </a:solidFill>
          <a:latin typeface="+mn-lt"/>
          <a:ea typeface="+mn-ea"/>
          <a:cs typeface="+mn-cs"/>
        </a:defRPr>
      </a:lvl7pPr>
      <a:lvl8pPr marL="4024189" indent="-268280" algn="l" defTabSz="1073117" rtl="0" eaLnBrk="1" latinLnBrk="0" hangingPunct="1">
        <a:spcBef>
          <a:spcPct val="20000"/>
        </a:spcBef>
        <a:buFont typeface="Arial" panose="020B0604020202020204" pitchFamily="34" charset="0"/>
        <a:buChar char="•"/>
        <a:defRPr sz="2347" kern="1200">
          <a:solidFill>
            <a:schemeClr val="tx1"/>
          </a:solidFill>
          <a:latin typeface="+mn-lt"/>
          <a:ea typeface="+mn-ea"/>
          <a:cs typeface="+mn-cs"/>
        </a:defRPr>
      </a:lvl8pPr>
      <a:lvl9pPr marL="4560748" indent="-268280" algn="l" defTabSz="1073117" rtl="0" eaLnBrk="1" latinLnBrk="0" hangingPunct="1">
        <a:spcBef>
          <a:spcPct val="20000"/>
        </a:spcBef>
        <a:buFont typeface="Arial" panose="020B0604020202020204" pitchFamily="34" charset="0"/>
        <a:buChar char="•"/>
        <a:defRPr sz="2347"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8" Type="http://schemas.openxmlformats.org/officeDocument/2006/relationships/hyperlink" Target="https://www.nhs.uk/" TargetMode="External"/><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49.xml"/><Relationship Id="rId6" Type="http://schemas.openxmlformats.org/officeDocument/2006/relationships/image" Target="../media/image38.png"/><Relationship Id="rId11" Type="http://schemas.openxmlformats.org/officeDocument/2006/relationships/image" Target="../media/image41.png"/><Relationship Id="rId5" Type="http://schemas.openxmlformats.org/officeDocument/2006/relationships/image" Target="../media/image37.png"/><Relationship Id="rId10" Type="http://schemas.openxmlformats.org/officeDocument/2006/relationships/hyperlink" Target="https://www.relayuk.bt.com/how-to-use-relay-uk/contact-999-using-relay-uk.html" TargetMode="External"/><Relationship Id="rId4" Type="http://schemas.openxmlformats.org/officeDocument/2006/relationships/image" Target="../media/image36.png"/><Relationship Id="rId9"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4E5703-EBAD-78EB-910F-AF7165AE8920}"/>
              </a:ext>
            </a:extLst>
          </p:cNvPr>
          <p:cNvSpPr>
            <a:spLocks noGrp="1"/>
          </p:cNvSpPr>
          <p:nvPr>
            <p:ph type="title"/>
          </p:nvPr>
        </p:nvSpPr>
        <p:spPr/>
        <p:txBody>
          <a:bodyPr/>
          <a:lstStyle/>
          <a:p>
            <a:r>
              <a:rPr lang="en-GB" dirty="0"/>
              <a:t>Primary Care Access Bulletin:</a:t>
            </a:r>
          </a:p>
        </p:txBody>
      </p:sp>
      <p:sp>
        <p:nvSpPr>
          <p:cNvPr id="16" name="Text Placeholder 15">
            <a:extLst>
              <a:ext uri="{FF2B5EF4-FFF2-40B4-BE49-F238E27FC236}">
                <a16:creationId xmlns:a16="http://schemas.microsoft.com/office/drawing/2014/main" id="{A2C196D1-6D27-45E3-AC4C-CDC44AB375A7}"/>
              </a:ext>
            </a:extLst>
          </p:cNvPr>
          <p:cNvSpPr>
            <a:spLocks noGrp="1"/>
          </p:cNvSpPr>
          <p:nvPr>
            <p:ph type="body" sz="quarter" idx="18"/>
          </p:nvPr>
        </p:nvSpPr>
        <p:spPr/>
        <p:txBody>
          <a:bodyPr/>
          <a:lstStyle/>
          <a:p>
            <a:r>
              <a:rPr lang="en-GB" dirty="0"/>
              <a:t>Central Bedfordshire</a:t>
            </a:r>
          </a:p>
        </p:txBody>
      </p:sp>
      <p:pic>
        <p:nvPicPr>
          <p:cNvPr id="9" name="Picture Placeholder 8" descr="Patient with GP looking at results on tablet">
            <a:extLst>
              <a:ext uri="{FF2B5EF4-FFF2-40B4-BE49-F238E27FC236}">
                <a16:creationId xmlns:a16="http://schemas.microsoft.com/office/drawing/2014/main" id="{4E04C2BA-42F5-BB3F-60DF-3182171EF83B}"/>
              </a:ext>
            </a:extLst>
          </p:cNvPr>
          <p:cNvPicPr>
            <a:picLocks noGrp="1" noChangeAspect="1"/>
          </p:cNvPicPr>
          <p:nvPr>
            <p:ph type="pic" sz="quarter" idx="15"/>
          </p:nvPr>
        </p:nvPicPr>
        <p:blipFill rotWithShape="1">
          <a:blip r:embed="rId2" cstate="print">
            <a:extLst>
              <a:ext uri="{28A0092B-C50C-407E-A947-70E740481C1C}">
                <a14:useLocalDpi xmlns:a14="http://schemas.microsoft.com/office/drawing/2010/main"/>
              </a:ext>
            </a:extLst>
          </a:blip>
          <a:srcRect/>
          <a:stretch/>
        </p:blipFill>
        <p:spPr/>
      </p:pic>
      <p:pic>
        <p:nvPicPr>
          <p:cNvPr id="46" name="Picture Placeholder 45">
            <a:extLst>
              <a:ext uri="{FF2B5EF4-FFF2-40B4-BE49-F238E27FC236}">
                <a16:creationId xmlns:a16="http://schemas.microsoft.com/office/drawing/2014/main" id="{A0D899B4-1393-D0ED-EB0F-3C0136D679C4}"/>
              </a:ext>
              <a:ext uri="{C183D7F6-B498-43B3-948B-1728B52AA6E4}">
                <adec:decorative xmlns:adec="http://schemas.microsoft.com/office/drawing/2017/decorative" val="1"/>
              </a:ext>
            </a:extLst>
          </p:cNvPr>
          <p:cNvPicPr>
            <a:picLocks noGrp="1" noChangeAspect="1"/>
          </p:cNvPicPr>
          <p:nvPr>
            <p:ph type="pic" sz="quarter" idx="19"/>
          </p:nvPr>
        </p:nvPicPr>
        <p:blipFill rotWithShape="1">
          <a:blip r:embed="rId3" cstate="print">
            <a:extLst>
              <a:ext uri="{28A0092B-C50C-407E-A947-70E740481C1C}">
                <a14:useLocalDpi xmlns:a14="http://schemas.microsoft.com/office/drawing/2010/main" val="0"/>
              </a:ext>
            </a:extLst>
          </a:blip>
          <a:srcRect/>
          <a:stretch/>
        </p:blipFill>
        <p:spPr/>
      </p:pic>
      <p:pic>
        <p:nvPicPr>
          <p:cNvPr id="48" name="Picture Placeholder 47">
            <a:extLst>
              <a:ext uri="{FF2B5EF4-FFF2-40B4-BE49-F238E27FC236}">
                <a16:creationId xmlns:a16="http://schemas.microsoft.com/office/drawing/2014/main" id="{1106D7FC-7AA2-2174-AEA6-8F7AAB67C791}"/>
              </a:ext>
              <a:ext uri="{C183D7F6-B498-43B3-948B-1728B52AA6E4}">
                <adec:decorative xmlns:adec="http://schemas.microsoft.com/office/drawing/2017/decorative" val="1"/>
              </a:ext>
            </a:extLst>
          </p:cNvPr>
          <p:cNvPicPr>
            <a:picLocks noGrp="1" noChangeAspect="1"/>
          </p:cNvPicPr>
          <p:nvPr>
            <p:ph type="pic" sz="quarter" idx="21"/>
          </p:nvPr>
        </p:nvPicPr>
        <p:blipFill rotWithShape="1">
          <a:blip r:embed="rId4" cstate="print">
            <a:extLst>
              <a:ext uri="{28A0092B-C50C-407E-A947-70E740481C1C}">
                <a14:useLocalDpi xmlns:a14="http://schemas.microsoft.com/office/drawing/2010/main" val="0"/>
              </a:ext>
            </a:extLst>
          </a:blip>
          <a:srcRect/>
          <a:stretch/>
        </p:blipFill>
        <p:spPr/>
      </p:pic>
      <p:sp>
        <p:nvSpPr>
          <p:cNvPr id="25" name="Text Placeholder 24">
            <a:extLst>
              <a:ext uri="{FF2B5EF4-FFF2-40B4-BE49-F238E27FC236}">
                <a16:creationId xmlns:a16="http://schemas.microsoft.com/office/drawing/2014/main" id="{AE849485-7F9D-DD88-487D-043A0844E86A}"/>
              </a:ext>
            </a:extLst>
          </p:cNvPr>
          <p:cNvSpPr>
            <a:spLocks noGrp="1"/>
          </p:cNvSpPr>
          <p:nvPr>
            <p:ph type="body" sz="quarter" idx="17"/>
          </p:nvPr>
        </p:nvSpPr>
        <p:spPr/>
        <p:txBody>
          <a:bodyPr/>
          <a:lstStyle/>
          <a:p>
            <a:r>
              <a:rPr lang="en-GB" dirty="0"/>
              <a:t>Welcome</a:t>
            </a:r>
          </a:p>
        </p:txBody>
      </p:sp>
      <p:sp>
        <p:nvSpPr>
          <p:cNvPr id="4" name="Content Placeholder 3">
            <a:extLst>
              <a:ext uri="{FF2B5EF4-FFF2-40B4-BE49-F238E27FC236}">
                <a16:creationId xmlns:a16="http://schemas.microsoft.com/office/drawing/2014/main" id="{99C060AC-E1A1-FC40-0E89-BA146155CC66}"/>
              </a:ext>
            </a:extLst>
          </p:cNvPr>
          <p:cNvSpPr>
            <a:spLocks noGrp="1"/>
          </p:cNvSpPr>
          <p:nvPr>
            <p:ph idx="13"/>
          </p:nvPr>
        </p:nvSpPr>
        <p:spPr/>
        <p:txBody>
          <a:bodyPr>
            <a:normAutofit/>
          </a:bodyPr>
          <a:lstStyle/>
          <a:p>
            <a:pPr marL="0" indent="0">
              <a:buNone/>
            </a:pPr>
            <a:r>
              <a:rPr lang="en-GB" sz="1600" dirty="0"/>
              <a:t>Welcome to the first Primary Care Access bulletin, which aims to share current information about GP practices to staff and patients alike in each local area. Future editions will include any planned changes to help inform local people about what improvements are being made. </a:t>
            </a:r>
          </a:p>
        </p:txBody>
      </p:sp>
      <p:pic>
        <p:nvPicPr>
          <p:cNvPr id="11" name="Picture Placeholder 10" descr="Nurse home visit with mother and baby">
            <a:extLst>
              <a:ext uri="{FF2B5EF4-FFF2-40B4-BE49-F238E27FC236}">
                <a16:creationId xmlns:a16="http://schemas.microsoft.com/office/drawing/2014/main" id="{C49D5255-274E-59FA-17E2-AD829A9E2F4D}"/>
              </a:ext>
            </a:extLst>
          </p:cNvPr>
          <p:cNvPicPr>
            <a:picLocks noGrp="1" noChangeAspect="1"/>
          </p:cNvPicPr>
          <p:nvPr>
            <p:ph type="pic" sz="quarter" idx="20"/>
          </p:nvPr>
        </p:nvPicPr>
        <p:blipFill rotWithShape="1">
          <a:blip r:embed="rId5" cstate="print">
            <a:extLst>
              <a:ext uri="{28A0092B-C50C-407E-A947-70E740481C1C}">
                <a14:useLocalDpi xmlns:a14="http://schemas.microsoft.com/office/drawing/2010/main"/>
              </a:ext>
            </a:extLst>
          </a:blip>
          <a:srcRect/>
          <a:stretch/>
        </p:blipFill>
        <p:spPr/>
      </p:pic>
      <p:pic>
        <p:nvPicPr>
          <p:cNvPr id="7" name="Picture Placeholder 6">
            <a:extLst>
              <a:ext uri="{FF2B5EF4-FFF2-40B4-BE49-F238E27FC236}">
                <a16:creationId xmlns:a16="http://schemas.microsoft.com/office/drawing/2014/main" id="{858819A3-B597-5D34-CE8D-539506C6876D}"/>
              </a:ext>
            </a:extLst>
          </p:cNvPr>
          <p:cNvPicPr>
            <a:picLocks noGrp="1" noChangeAspect="1"/>
          </p:cNvPicPr>
          <p:nvPr>
            <p:ph type="pic" sz="quarter" idx="16"/>
          </p:nvPr>
        </p:nvPicPr>
        <p:blipFill>
          <a:blip r:embed="rId6" cstate="print">
            <a:extLst>
              <a:ext uri="{28A0092B-C50C-407E-A947-70E740481C1C}">
                <a14:useLocalDpi xmlns:a14="http://schemas.microsoft.com/office/drawing/2010/main" val="0"/>
              </a:ext>
            </a:extLst>
          </a:blip>
          <a:srcRect/>
          <a:stretch>
            <a:fillRect/>
          </a:stretch>
        </p:blipFill>
        <p:spPr/>
      </p:pic>
      <p:sp>
        <p:nvSpPr>
          <p:cNvPr id="2" name="TextBox 1">
            <a:extLst>
              <a:ext uri="{FF2B5EF4-FFF2-40B4-BE49-F238E27FC236}">
                <a16:creationId xmlns:a16="http://schemas.microsoft.com/office/drawing/2014/main" id="{E20D1B4D-40AE-4061-AD17-C7B53B1FDEA4}"/>
              </a:ext>
            </a:extLst>
          </p:cNvPr>
          <p:cNvSpPr txBox="1"/>
          <p:nvPr/>
        </p:nvSpPr>
        <p:spPr>
          <a:xfrm>
            <a:off x="503238" y="3296816"/>
            <a:ext cx="2925762" cy="338554"/>
          </a:xfrm>
          <a:prstGeom prst="rect">
            <a:avLst/>
          </a:prstGeom>
          <a:noFill/>
        </p:spPr>
        <p:txBody>
          <a:bodyPr wrap="square" rtlCol="0">
            <a:spAutoFit/>
          </a:bodyPr>
          <a:lstStyle/>
          <a:p>
            <a:r>
              <a:rPr lang="en-GB" sz="1600" dirty="0"/>
              <a:t>November 2022</a:t>
            </a:r>
          </a:p>
        </p:txBody>
      </p:sp>
    </p:spTree>
    <p:extLst>
      <p:ext uri="{BB962C8B-B14F-4D97-AF65-F5344CB8AC3E}">
        <p14:creationId xmlns:p14="http://schemas.microsoft.com/office/powerpoint/2010/main" val="2217276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F2842B43-F6A8-75F4-92A2-F0B00A15DA0C}"/>
              </a:ext>
            </a:extLst>
          </p:cNvPr>
          <p:cNvSpPr>
            <a:spLocks noGrp="1"/>
          </p:cNvSpPr>
          <p:nvPr>
            <p:ph type="title"/>
          </p:nvPr>
        </p:nvSpPr>
        <p:spPr>
          <a:xfrm>
            <a:off x="1412774" y="3102303"/>
            <a:ext cx="4464498" cy="410537"/>
          </a:xfrm>
        </p:spPr>
        <p:txBody>
          <a:bodyPr/>
          <a:lstStyle/>
          <a:p>
            <a:r>
              <a:rPr lang="en-GB" dirty="0"/>
              <a:t>Accessing your General Practice team  </a:t>
            </a:r>
          </a:p>
        </p:txBody>
      </p:sp>
      <p:pic>
        <p:nvPicPr>
          <p:cNvPr id="24" name="Picture Placeholder 23">
            <a:extLst>
              <a:ext uri="{FF2B5EF4-FFF2-40B4-BE49-F238E27FC236}">
                <a16:creationId xmlns:a16="http://schemas.microsoft.com/office/drawing/2014/main" id="{C16FFC93-CE4A-38D6-2B96-E8D978311414}"/>
              </a:ext>
              <a:ext uri="{C183D7F6-B498-43B3-948B-1728B52AA6E4}">
                <adec:decorative xmlns:adec="http://schemas.microsoft.com/office/drawing/2017/decorative" val="1"/>
              </a:ext>
            </a:extLst>
          </p:cNvPr>
          <p:cNvPicPr>
            <a:picLocks noGrp="1" noChangeAspect="1"/>
          </p:cNvPicPr>
          <p:nvPr>
            <p:ph type="pic" sz="quarter" idx="27"/>
          </p:nvPr>
        </p:nvPicPr>
        <p:blipFill rotWithShape="1">
          <a:blip r:embed="rId3" cstate="print">
            <a:extLst>
              <a:ext uri="{28A0092B-C50C-407E-A947-70E740481C1C}">
                <a14:useLocalDpi xmlns:a14="http://schemas.microsoft.com/office/drawing/2010/main" val="0"/>
              </a:ext>
            </a:extLst>
          </a:blip>
          <a:srcRect/>
          <a:stretch/>
        </p:blipFill>
        <p:spPr/>
      </p:pic>
      <p:sp>
        <p:nvSpPr>
          <p:cNvPr id="3" name="Content Placeholder 2">
            <a:extLst>
              <a:ext uri="{FF2B5EF4-FFF2-40B4-BE49-F238E27FC236}">
                <a16:creationId xmlns:a16="http://schemas.microsoft.com/office/drawing/2014/main" id="{5FDF811A-A704-CF95-5F06-C3F23B652205}"/>
              </a:ext>
            </a:extLst>
          </p:cNvPr>
          <p:cNvSpPr>
            <a:spLocks noGrp="1"/>
          </p:cNvSpPr>
          <p:nvPr>
            <p:ph sz="half" idx="1"/>
          </p:nvPr>
        </p:nvSpPr>
        <p:spPr/>
        <p:txBody>
          <a:bodyPr>
            <a:normAutofit lnSpcReduction="10000"/>
          </a:bodyPr>
          <a:lstStyle/>
          <a:p>
            <a:pPr marL="0" indent="0">
              <a:buNone/>
            </a:pPr>
            <a:r>
              <a:rPr lang="en-GB" dirty="0"/>
              <a:t>GP practices have remained open throughout the Covid-19 pandemic but have had to adapt to very different ways of working to ensure the safety of patients and staff. </a:t>
            </a:r>
            <a:r>
              <a:rPr lang="en-GB" b="1" dirty="0"/>
              <a:t>Some of these new ways of working</a:t>
            </a:r>
            <a:r>
              <a:rPr lang="en-GB" dirty="0"/>
              <a:t>, which include the </a:t>
            </a:r>
            <a:r>
              <a:rPr lang="en-GB" b="1" dirty="0"/>
              <a:t>use of telephone and video calls</a:t>
            </a:r>
            <a:r>
              <a:rPr lang="en-GB" dirty="0"/>
              <a:t>, are being retained as these are viewed as helpful by many local people and healthcare professionals. But </a:t>
            </a:r>
            <a:r>
              <a:rPr lang="en-GB" b="1" dirty="0"/>
              <a:t>practices have also returned to seeing people face-to-face</a:t>
            </a:r>
            <a:r>
              <a:rPr lang="en-GB" dirty="0"/>
              <a:t>, just as it was before the pandemic.  </a:t>
            </a:r>
          </a:p>
          <a:p>
            <a:pPr marL="0" indent="0">
              <a:buNone/>
            </a:pPr>
            <a:r>
              <a:rPr lang="en-GB" dirty="0"/>
              <a:t>Working in this hybrid way allows practice teams to ensure we provide personalised care to our residents and ensure we can respond to rising demand for services. </a:t>
            </a:r>
          </a:p>
          <a:p>
            <a:pPr marL="0" indent="0">
              <a:buNone/>
            </a:pPr>
            <a:r>
              <a:rPr lang="en-GB" dirty="0"/>
              <a:t>This bulletin is designed to help you understand how you can access your local surgery team, the different methods you can use, and the different services you might need. Not every service and discipline is available in every practice – this bulletin is intended to be used as a guide alongside the information available locally from your practice and/or Primary Care Network.</a:t>
            </a:r>
          </a:p>
        </p:txBody>
      </p:sp>
      <p:pic>
        <p:nvPicPr>
          <p:cNvPr id="4" name="Picture Placeholder 3" descr="Doctor holding clip board and GP practice">
            <a:extLst>
              <a:ext uri="{FF2B5EF4-FFF2-40B4-BE49-F238E27FC236}">
                <a16:creationId xmlns:a16="http://schemas.microsoft.com/office/drawing/2014/main" id="{665EAC90-5E0A-3649-4EB0-E93E3F77381E}"/>
              </a:ext>
            </a:extLst>
          </p:cNvPr>
          <p:cNvPicPr>
            <a:picLocks noGrp="1" noChangeAspect="1"/>
          </p:cNvPicPr>
          <p:nvPr>
            <p:ph type="pic" sz="quarter" idx="28"/>
          </p:nvPr>
        </p:nvPicPr>
        <p:blipFill>
          <a:blip r:embed="rId4" cstate="print">
            <a:extLst>
              <a:ext uri="{28A0092B-C50C-407E-A947-70E740481C1C}">
                <a14:useLocalDpi xmlns:a14="http://schemas.microsoft.com/office/drawing/2010/main"/>
              </a:ext>
            </a:extLst>
          </a:blip>
          <a:srcRect/>
          <a:stretch>
            <a:fillRect/>
          </a:stretch>
        </p:blipFill>
        <p:spPr/>
      </p:pic>
      <p:sp>
        <p:nvSpPr>
          <p:cNvPr id="9" name="Footer Placeholder 8">
            <a:extLst>
              <a:ext uri="{FF2B5EF4-FFF2-40B4-BE49-F238E27FC236}">
                <a16:creationId xmlns:a16="http://schemas.microsoft.com/office/drawing/2014/main" id="{15F1437A-B2CF-A8E2-1545-74A94EFC71DB}"/>
              </a:ext>
            </a:extLst>
          </p:cNvPr>
          <p:cNvSpPr>
            <a:spLocks noGrp="1"/>
          </p:cNvSpPr>
          <p:nvPr>
            <p:ph type="ftr" sz="quarter" idx="11"/>
          </p:nvPr>
        </p:nvSpPr>
        <p:spPr/>
        <p:txBody>
          <a:bodyPr/>
          <a:lstStyle/>
          <a:p>
            <a:r>
              <a:rPr lang="en-GB" b="1" dirty="0"/>
              <a:t>Primary Care Access Bulletin</a:t>
            </a:r>
            <a:endParaRPr lang="en-GB" dirty="0"/>
          </a:p>
        </p:txBody>
      </p:sp>
      <p:sp>
        <p:nvSpPr>
          <p:cNvPr id="10" name="Slide Number Placeholder 9">
            <a:extLst>
              <a:ext uri="{FF2B5EF4-FFF2-40B4-BE49-F238E27FC236}">
                <a16:creationId xmlns:a16="http://schemas.microsoft.com/office/drawing/2014/main" id="{56C10D6C-2D68-1EC8-C66C-BB5A89EB7875}"/>
              </a:ext>
            </a:extLst>
          </p:cNvPr>
          <p:cNvSpPr>
            <a:spLocks noGrp="1"/>
          </p:cNvSpPr>
          <p:nvPr>
            <p:ph type="sldNum" sz="quarter" idx="12"/>
          </p:nvPr>
        </p:nvSpPr>
        <p:spPr/>
        <p:txBody>
          <a:bodyPr/>
          <a:lstStyle/>
          <a:p>
            <a:fld id="{30A60DCE-9105-48A5-8A92-25C9283756D1}" type="slidenum">
              <a:rPr lang="en-GB" smtClean="0"/>
              <a:pPr/>
              <a:t>2</a:t>
            </a:fld>
            <a:endParaRPr lang="en-GB" dirty="0"/>
          </a:p>
        </p:txBody>
      </p:sp>
    </p:spTree>
    <p:extLst>
      <p:ext uri="{BB962C8B-B14F-4D97-AF65-F5344CB8AC3E}">
        <p14:creationId xmlns:p14="http://schemas.microsoft.com/office/powerpoint/2010/main" val="3232450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3EF057A-1C3A-B250-2325-504632E52C1D}"/>
              </a:ext>
            </a:extLst>
          </p:cNvPr>
          <p:cNvSpPr>
            <a:spLocks noGrp="1"/>
          </p:cNvSpPr>
          <p:nvPr>
            <p:ph type="title"/>
          </p:nvPr>
        </p:nvSpPr>
        <p:spPr/>
        <p:txBody>
          <a:bodyPr/>
          <a:lstStyle/>
          <a:p>
            <a:r>
              <a:rPr lang="en-GB" dirty="0"/>
              <a:t>Can patients still see GPs face-to-face? </a:t>
            </a:r>
          </a:p>
        </p:txBody>
      </p:sp>
      <p:pic>
        <p:nvPicPr>
          <p:cNvPr id="29" name="Picture Placeholder 28">
            <a:extLst>
              <a:ext uri="{FF2B5EF4-FFF2-40B4-BE49-F238E27FC236}">
                <a16:creationId xmlns:a16="http://schemas.microsoft.com/office/drawing/2014/main" id="{D46A8E75-8736-2FAF-9278-961A3A0FCAE3}"/>
              </a:ext>
              <a:ext uri="{C183D7F6-B498-43B3-948B-1728B52AA6E4}">
                <adec:decorative xmlns:adec="http://schemas.microsoft.com/office/drawing/2017/decorative" val="1"/>
              </a:ext>
            </a:extLst>
          </p:cNvPr>
          <p:cNvPicPr>
            <a:picLocks noGrp="1" noChangeAspect="1"/>
          </p:cNvPicPr>
          <p:nvPr>
            <p:ph type="pic" sz="quarter" idx="27"/>
          </p:nvPr>
        </p:nvPicPr>
        <p:blipFill rotWithShape="1">
          <a:blip r:embed="rId2" cstate="print">
            <a:extLst>
              <a:ext uri="{28A0092B-C50C-407E-A947-70E740481C1C}">
                <a14:useLocalDpi xmlns:a14="http://schemas.microsoft.com/office/drawing/2010/main" val="0"/>
              </a:ext>
            </a:extLst>
          </a:blip>
          <a:srcRect/>
          <a:stretch/>
        </p:blipFill>
        <p:spPr/>
      </p:pic>
      <p:sp>
        <p:nvSpPr>
          <p:cNvPr id="3" name="Content Placeholder 2">
            <a:extLst>
              <a:ext uri="{FF2B5EF4-FFF2-40B4-BE49-F238E27FC236}">
                <a16:creationId xmlns:a16="http://schemas.microsoft.com/office/drawing/2014/main" id="{5FDF811A-A704-CF95-5F06-C3F23B652205}"/>
              </a:ext>
            </a:extLst>
          </p:cNvPr>
          <p:cNvSpPr>
            <a:spLocks noGrp="1"/>
          </p:cNvSpPr>
          <p:nvPr>
            <p:ph sz="half" idx="1"/>
          </p:nvPr>
        </p:nvSpPr>
        <p:spPr/>
        <p:txBody>
          <a:bodyPr>
            <a:normAutofit/>
          </a:bodyPr>
          <a:lstStyle/>
          <a:p>
            <a:pPr marL="0" indent="0">
              <a:buNone/>
            </a:pPr>
            <a:r>
              <a:rPr lang="en-GB" b="1" dirty="0"/>
              <a:t>Face-to-face appointments</a:t>
            </a:r>
            <a:r>
              <a:rPr lang="en-GB" dirty="0"/>
              <a:t> with the practice teams in Central Bedfordshire remain a consistent method of consultation – where indicated by clinical need. Based on national figures, our practices collectively provide some of the highest percentage of face-to-face appointments across England.  </a:t>
            </a:r>
          </a:p>
        </p:txBody>
      </p:sp>
      <p:sp>
        <p:nvSpPr>
          <p:cNvPr id="7" name="Text Placeholder 6">
            <a:extLst>
              <a:ext uri="{FF2B5EF4-FFF2-40B4-BE49-F238E27FC236}">
                <a16:creationId xmlns:a16="http://schemas.microsoft.com/office/drawing/2014/main" id="{4CFF2385-913F-4451-2B94-05667D6D660E}"/>
              </a:ext>
            </a:extLst>
          </p:cNvPr>
          <p:cNvSpPr>
            <a:spLocks noGrp="1"/>
          </p:cNvSpPr>
          <p:nvPr>
            <p:ph type="body" sz="quarter" idx="29"/>
          </p:nvPr>
        </p:nvSpPr>
        <p:spPr/>
        <p:txBody>
          <a:bodyPr>
            <a:normAutofit lnSpcReduction="10000"/>
          </a:bodyPr>
          <a:lstStyle/>
          <a:p>
            <a:r>
              <a:rPr lang="en-GB" dirty="0"/>
              <a:t>Central Bedfordshire</a:t>
            </a:r>
          </a:p>
        </p:txBody>
      </p:sp>
      <p:graphicFrame>
        <p:nvGraphicFramePr>
          <p:cNvPr id="4" name="Table 4">
            <a:extLst>
              <a:ext uri="{FF2B5EF4-FFF2-40B4-BE49-F238E27FC236}">
                <a16:creationId xmlns:a16="http://schemas.microsoft.com/office/drawing/2014/main" id="{96055CF7-E365-8981-5A5F-D4847246A77F}"/>
              </a:ext>
            </a:extLst>
          </p:cNvPr>
          <p:cNvGraphicFramePr>
            <a:graphicFrameLocks noGrp="1"/>
          </p:cNvGraphicFramePr>
          <p:nvPr>
            <p:ph type="tbl" sz="quarter" idx="28"/>
            <p:extLst>
              <p:ext uri="{D42A27DB-BD31-4B8C-83A1-F6EECF244321}">
                <p14:modId xmlns:p14="http://schemas.microsoft.com/office/powerpoint/2010/main" val="2752706567"/>
              </p:ext>
            </p:extLst>
          </p:nvPr>
        </p:nvGraphicFramePr>
        <p:xfrm>
          <a:off x="476250" y="5410200"/>
          <a:ext cx="5868987" cy="1925320"/>
        </p:xfrm>
        <a:graphic>
          <a:graphicData uri="http://schemas.openxmlformats.org/drawingml/2006/table">
            <a:tbl>
              <a:tblPr firstRow="1" bandRow="1">
                <a:tableStyleId>{93296810-A885-4BE3-A3E7-6D5BEEA58F35}</a:tableStyleId>
              </a:tblPr>
              <a:tblGrid>
                <a:gridCol w="2880742">
                  <a:extLst>
                    <a:ext uri="{9D8B030D-6E8A-4147-A177-3AD203B41FA5}">
                      <a16:colId xmlns:a16="http://schemas.microsoft.com/office/drawing/2014/main" val="740629519"/>
                    </a:ext>
                  </a:extLst>
                </a:gridCol>
                <a:gridCol w="1512168">
                  <a:extLst>
                    <a:ext uri="{9D8B030D-6E8A-4147-A177-3AD203B41FA5}">
                      <a16:colId xmlns:a16="http://schemas.microsoft.com/office/drawing/2014/main" val="2146218651"/>
                    </a:ext>
                  </a:extLst>
                </a:gridCol>
                <a:gridCol w="1476077">
                  <a:extLst>
                    <a:ext uri="{9D8B030D-6E8A-4147-A177-3AD203B41FA5}">
                      <a16:colId xmlns:a16="http://schemas.microsoft.com/office/drawing/2014/main" val="3145388110"/>
                    </a:ext>
                  </a:extLst>
                </a:gridCol>
              </a:tblGrid>
              <a:tr h="370840">
                <a:tc>
                  <a:txBody>
                    <a:bodyPr/>
                    <a:lstStyle/>
                    <a:p>
                      <a:r>
                        <a:rPr lang="en-GB" sz="1200" dirty="0">
                          <a:solidFill>
                            <a:schemeClr val="tx1"/>
                          </a:solidFill>
                        </a:rPr>
                        <a:t>Indicator</a:t>
                      </a:r>
                    </a:p>
                  </a:txBody>
                  <a:tcPr/>
                </a:tc>
                <a:tc>
                  <a:txBody>
                    <a:bodyPr/>
                    <a:lstStyle/>
                    <a:p>
                      <a:pPr algn="r"/>
                      <a:r>
                        <a:rPr lang="en-GB" sz="1200" dirty="0">
                          <a:solidFill>
                            <a:schemeClr val="tx1"/>
                          </a:solidFill>
                        </a:rPr>
                        <a:t>Activity – </a:t>
                      </a:r>
                      <a:br>
                        <a:rPr lang="en-GB" sz="1200" dirty="0">
                          <a:solidFill>
                            <a:schemeClr val="tx1"/>
                          </a:solidFill>
                        </a:rPr>
                      </a:br>
                      <a:r>
                        <a:rPr lang="en-GB" sz="1200" dirty="0">
                          <a:solidFill>
                            <a:schemeClr val="tx1"/>
                          </a:solidFill>
                        </a:rPr>
                        <a:t>month of October 2022</a:t>
                      </a:r>
                    </a:p>
                  </a:txBody>
                  <a:tcPr/>
                </a:tc>
                <a:tc>
                  <a:txBody>
                    <a:bodyPr/>
                    <a:lstStyle/>
                    <a:p>
                      <a:pPr algn="r"/>
                      <a:r>
                        <a:rPr lang="en-GB" sz="1200" dirty="0">
                          <a:solidFill>
                            <a:schemeClr val="tx1"/>
                          </a:solidFill>
                        </a:rPr>
                        <a:t>Activity – </a:t>
                      </a:r>
                      <a:br>
                        <a:rPr lang="en-GB" sz="1200" dirty="0">
                          <a:solidFill>
                            <a:schemeClr val="tx1"/>
                          </a:solidFill>
                        </a:rPr>
                      </a:br>
                      <a:r>
                        <a:rPr lang="en-GB" sz="1200" dirty="0">
                          <a:solidFill>
                            <a:schemeClr val="tx1"/>
                          </a:solidFill>
                        </a:rPr>
                        <a:t>month of </a:t>
                      </a:r>
                      <a:r>
                        <a:rPr lang="en-GB" sz="1200">
                          <a:solidFill>
                            <a:schemeClr val="tx1"/>
                          </a:solidFill>
                        </a:rPr>
                        <a:t>October 2021 </a:t>
                      </a:r>
                      <a:endParaRPr lang="en-GB" sz="1200" dirty="0">
                        <a:solidFill>
                          <a:schemeClr val="tx1"/>
                        </a:solidFill>
                      </a:endParaRPr>
                    </a:p>
                  </a:txBody>
                  <a:tcPr/>
                </a:tc>
                <a:extLst>
                  <a:ext uri="{0D108BD9-81ED-4DB2-BD59-A6C34878D82A}">
                    <a16:rowId xmlns:a16="http://schemas.microsoft.com/office/drawing/2014/main" val="3682390353"/>
                  </a:ext>
                </a:extLst>
              </a:tr>
              <a:tr h="370840">
                <a:tc>
                  <a:txBody>
                    <a:bodyPr/>
                    <a:lstStyle/>
                    <a:p>
                      <a:r>
                        <a:rPr lang="en-GB" sz="1200" dirty="0">
                          <a:solidFill>
                            <a:schemeClr val="tx1"/>
                          </a:solidFill>
                        </a:rPr>
                        <a:t>Total appointments offered by practices</a:t>
                      </a:r>
                    </a:p>
                  </a:txBody>
                  <a:tcPr anchor="ctr"/>
                </a:tc>
                <a:tc>
                  <a:txBody>
                    <a:bodyPr/>
                    <a:lstStyle/>
                    <a:p>
                      <a:pPr lvl="1"/>
                      <a:r>
                        <a:rPr lang="en-GB" sz="1200" dirty="0"/>
                        <a:t>     161,440</a:t>
                      </a:r>
                    </a:p>
                  </a:txBody>
                  <a:tcPr anchor="ctr"/>
                </a:tc>
                <a:tc>
                  <a:txBody>
                    <a:bodyPr/>
                    <a:lstStyle/>
                    <a:p>
                      <a:r>
                        <a:rPr lang="en-GB" sz="1200" dirty="0"/>
                        <a:t>                 157,169</a:t>
                      </a:r>
                    </a:p>
                  </a:txBody>
                  <a:tcPr anchor="ctr"/>
                </a:tc>
                <a:extLst>
                  <a:ext uri="{0D108BD9-81ED-4DB2-BD59-A6C34878D82A}">
                    <a16:rowId xmlns:a16="http://schemas.microsoft.com/office/drawing/2014/main" val="737072803"/>
                  </a:ext>
                </a:extLst>
              </a:tr>
              <a:tr h="370840">
                <a:tc>
                  <a:txBody>
                    <a:bodyPr/>
                    <a:lstStyle/>
                    <a:p>
                      <a:r>
                        <a:rPr lang="en-GB" sz="1200" dirty="0">
                          <a:solidFill>
                            <a:schemeClr val="tx1"/>
                          </a:solidFill>
                        </a:rPr>
                        <a:t>Appointments that were with a professional other than a GP</a:t>
                      </a:r>
                    </a:p>
                  </a:txBody>
                  <a:tcPr anchor="ctr"/>
                </a:tc>
                <a:tc>
                  <a:txBody>
                    <a:bodyPr/>
                    <a:lstStyle/>
                    <a:p>
                      <a:pPr algn="r"/>
                      <a:r>
                        <a:rPr lang="en-GB" sz="1200" dirty="0">
                          <a:solidFill>
                            <a:schemeClr val="tx1"/>
                          </a:solidFill>
                        </a:rPr>
                        <a:t>56%</a:t>
                      </a:r>
                    </a:p>
                  </a:txBody>
                  <a:tcPr anchor="ctr"/>
                </a:tc>
                <a:tc>
                  <a:txBody>
                    <a:bodyPr/>
                    <a:lstStyle/>
                    <a:p>
                      <a:pPr algn="r"/>
                      <a:r>
                        <a:rPr lang="en-GB" sz="1200" dirty="0">
                          <a:solidFill>
                            <a:schemeClr val="tx1"/>
                          </a:solidFill>
                        </a:rPr>
                        <a:t>54%</a:t>
                      </a:r>
                    </a:p>
                  </a:txBody>
                  <a:tcPr anchor="ctr"/>
                </a:tc>
                <a:extLst>
                  <a:ext uri="{0D108BD9-81ED-4DB2-BD59-A6C34878D82A}">
                    <a16:rowId xmlns:a16="http://schemas.microsoft.com/office/drawing/2014/main" val="4186411351"/>
                  </a:ext>
                </a:extLst>
              </a:tr>
              <a:tr h="370840">
                <a:tc>
                  <a:txBody>
                    <a:bodyPr/>
                    <a:lstStyle/>
                    <a:p>
                      <a:r>
                        <a:rPr lang="en-GB" sz="1200" dirty="0">
                          <a:solidFill>
                            <a:schemeClr val="tx1"/>
                          </a:solidFill>
                        </a:rPr>
                        <a:t>% of total appointments that were face to face</a:t>
                      </a:r>
                    </a:p>
                  </a:txBody>
                  <a:tcPr anchor="ctr"/>
                </a:tc>
                <a:tc>
                  <a:txBody>
                    <a:bodyPr/>
                    <a:lstStyle/>
                    <a:p>
                      <a:pPr algn="r"/>
                      <a:r>
                        <a:rPr lang="en-GB" sz="1200" dirty="0">
                          <a:solidFill>
                            <a:schemeClr val="tx1"/>
                          </a:solidFill>
                        </a:rPr>
                        <a:t>85%</a:t>
                      </a:r>
                    </a:p>
                  </a:txBody>
                  <a:tcPr anchor="ctr"/>
                </a:tc>
                <a:tc>
                  <a:txBody>
                    <a:bodyPr/>
                    <a:lstStyle/>
                    <a:p>
                      <a:pPr algn="r"/>
                      <a:r>
                        <a:rPr lang="en-GB" sz="1200" dirty="0">
                          <a:solidFill>
                            <a:schemeClr val="tx1"/>
                          </a:solidFill>
                        </a:rPr>
                        <a:t>80%</a:t>
                      </a:r>
                    </a:p>
                  </a:txBody>
                  <a:tcPr anchor="ctr"/>
                </a:tc>
                <a:extLst>
                  <a:ext uri="{0D108BD9-81ED-4DB2-BD59-A6C34878D82A}">
                    <a16:rowId xmlns:a16="http://schemas.microsoft.com/office/drawing/2014/main" val="1206306490"/>
                  </a:ext>
                </a:extLst>
              </a:tr>
            </a:tbl>
          </a:graphicData>
        </a:graphic>
      </p:graphicFrame>
      <p:sp>
        <p:nvSpPr>
          <p:cNvPr id="9" name="Footer Placeholder 8">
            <a:extLst>
              <a:ext uri="{FF2B5EF4-FFF2-40B4-BE49-F238E27FC236}">
                <a16:creationId xmlns:a16="http://schemas.microsoft.com/office/drawing/2014/main" id="{15F1437A-B2CF-A8E2-1545-74A94EFC71DB}"/>
              </a:ext>
            </a:extLst>
          </p:cNvPr>
          <p:cNvSpPr>
            <a:spLocks noGrp="1"/>
          </p:cNvSpPr>
          <p:nvPr>
            <p:ph type="ftr" sz="quarter" idx="11"/>
          </p:nvPr>
        </p:nvSpPr>
        <p:spPr/>
        <p:txBody>
          <a:bodyPr/>
          <a:lstStyle/>
          <a:p>
            <a:r>
              <a:rPr lang="en-GB" b="1"/>
              <a:t>Primary Care Access Bulletin</a:t>
            </a:r>
            <a:endParaRPr lang="en-GB" dirty="0"/>
          </a:p>
        </p:txBody>
      </p:sp>
      <p:sp>
        <p:nvSpPr>
          <p:cNvPr id="10" name="Slide Number Placeholder 9">
            <a:extLst>
              <a:ext uri="{FF2B5EF4-FFF2-40B4-BE49-F238E27FC236}">
                <a16:creationId xmlns:a16="http://schemas.microsoft.com/office/drawing/2014/main" id="{56C10D6C-2D68-1EC8-C66C-BB5A89EB7875}"/>
              </a:ext>
            </a:extLst>
          </p:cNvPr>
          <p:cNvSpPr>
            <a:spLocks noGrp="1"/>
          </p:cNvSpPr>
          <p:nvPr>
            <p:ph type="sldNum" sz="quarter" idx="12"/>
          </p:nvPr>
        </p:nvSpPr>
        <p:spPr/>
        <p:txBody>
          <a:bodyPr/>
          <a:lstStyle/>
          <a:p>
            <a:fld id="{30A60DCE-9105-48A5-8A92-25C9283756D1}" type="slidenum">
              <a:rPr lang="en-GB" smtClean="0"/>
              <a:pPr/>
              <a:t>3</a:t>
            </a:fld>
            <a:endParaRPr lang="en-GB" dirty="0"/>
          </a:p>
        </p:txBody>
      </p:sp>
    </p:spTree>
    <p:extLst>
      <p:ext uri="{BB962C8B-B14F-4D97-AF65-F5344CB8AC3E}">
        <p14:creationId xmlns:p14="http://schemas.microsoft.com/office/powerpoint/2010/main" val="3215953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F15B8-198C-C458-7721-962EC071DD91}"/>
              </a:ext>
            </a:extLst>
          </p:cNvPr>
          <p:cNvSpPr>
            <a:spLocks noGrp="1"/>
          </p:cNvSpPr>
          <p:nvPr>
            <p:ph type="title"/>
          </p:nvPr>
        </p:nvSpPr>
        <p:spPr>
          <a:xfrm>
            <a:off x="476248" y="3102303"/>
            <a:ext cx="5545040" cy="335891"/>
          </a:xfrm>
        </p:spPr>
        <p:txBody>
          <a:bodyPr/>
          <a:lstStyle/>
          <a:p>
            <a:r>
              <a:rPr lang="en-GB" dirty="0"/>
              <a:t>Can patients still see GPs face-to-face? </a:t>
            </a:r>
            <a:r>
              <a:rPr lang="en-GB" sz="1600" b="0" i="1" dirty="0"/>
              <a:t>continued</a:t>
            </a:r>
            <a:endParaRPr lang="en-GB" dirty="0"/>
          </a:p>
        </p:txBody>
      </p:sp>
      <p:sp>
        <p:nvSpPr>
          <p:cNvPr id="12" name="Content Placeholder 11">
            <a:extLst>
              <a:ext uri="{FF2B5EF4-FFF2-40B4-BE49-F238E27FC236}">
                <a16:creationId xmlns:a16="http://schemas.microsoft.com/office/drawing/2014/main" id="{848255E7-E7FF-059B-AEE0-321337D8C92C}"/>
              </a:ext>
            </a:extLst>
          </p:cNvPr>
          <p:cNvSpPr>
            <a:spLocks noGrp="1"/>
          </p:cNvSpPr>
          <p:nvPr>
            <p:ph sz="half" idx="1"/>
          </p:nvPr>
        </p:nvSpPr>
        <p:spPr/>
        <p:txBody>
          <a:bodyPr/>
          <a:lstStyle/>
          <a:p>
            <a:r>
              <a:rPr lang="en-GB" dirty="0"/>
              <a:t>Importantly telephone or video consultation will continue to be offered as a clinically safe option where this is the right thing to do, as they reduce travel burden for patients and minimise risk of infections such as Covid-19 and flu being spread to other people.  Face-to-face appointments with GPs and other clinical members of the practice team take place where there is an identified need. This may be clinical when a patient needs to be seen in person to assess their condition or non-clinical, for example a patient is unable to use a telephone or digital systems to speak with the practice. </a:t>
            </a:r>
          </a:p>
          <a:p>
            <a:r>
              <a:rPr lang="en-GB" dirty="0"/>
              <a:t>Most practices will call all patients first and offer face-to-face appointments based on these discussions. This allows practice staff to triage patients based on clinical need, allowing clinicians to work more efficiently and increase capacity to support more people. Practice teams are asking their registered population to be patient with this ‘new system’ and to be assured that those needing to be seen in person will get offered a face-to-face appointment if and when needed. </a:t>
            </a:r>
          </a:p>
        </p:txBody>
      </p:sp>
      <p:pic>
        <p:nvPicPr>
          <p:cNvPr id="45" name="Picture Placeholder 44">
            <a:extLst>
              <a:ext uri="{FF2B5EF4-FFF2-40B4-BE49-F238E27FC236}">
                <a16:creationId xmlns:a16="http://schemas.microsoft.com/office/drawing/2014/main" id="{FF510329-EDBA-4D04-368C-71A2524C8492}"/>
              </a:ext>
              <a:ext uri="{C183D7F6-B498-43B3-948B-1728B52AA6E4}">
                <adec:decorative xmlns:adec="http://schemas.microsoft.com/office/drawing/2017/decorative" val="1"/>
              </a:ext>
            </a:extLst>
          </p:cNvPr>
          <p:cNvPicPr>
            <a:picLocks noGrp="1" noChangeAspect="1"/>
          </p:cNvPicPr>
          <p:nvPr>
            <p:ph type="pic" sz="quarter" idx="28"/>
          </p:nvPr>
        </p:nvPicPr>
        <p:blipFill rotWithShape="1">
          <a:blip r:embed="rId3" cstate="print">
            <a:extLst>
              <a:ext uri="{28A0092B-C50C-407E-A947-70E740481C1C}">
                <a14:useLocalDpi xmlns:a14="http://schemas.microsoft.com/office/drawing/2010/main" val="0"/>
              </a:ext>
            </a:extLst>
          </a:blip>
          <a:srcRect/>
          <a:stretch/>
        </p:blipFill>
        <p:spPr/>
      </p:pic>
      <p:sp>
        <p:nvSpPr>
          <p:cNvPr id="26" name="Text Placeholder 25">
            <a:extLst>
              <a:ext uri="{FF2B5EF4-FFF2-40B4-BE49-F238E27FC236}">
                <a16:creationId xmlns:a16="http://schemas.microsoft.com/office/drawing/2014/main" id="{8A0DBC44-89DD-7F17-31ED-0F6C93A33BDF}"/>
              </a:ext>
            </a:extLst>
          </p:cNvPr>
          <p:cNvSpPr>
            <a:spLocks noGrp="1"/>
          </p:cNvSpPr>
          <p:nvPr>
            <p:ph type="body" sz="quarter" idx="24"/>
          </p:nvPr>
        </p:nvSpPr>
        <p:spPr>
          <a:xfrm>
            <a:off x="1412775" y="6424329"/>
            <a:ext cx="2520282" cy="337100"/>
          </a:xfrm>
        </p:spPr>
        <p:txBody>
          <a:bodyPr/>
          <a:lstStyle/>
          <a:p>
            <a:r>
              <a:rPr lang="en-GB" dirty="0"/>
              <a:t>What is total triage?</a:t>
            </a:r>
          </a:p>
        </p:txBody>
      </p:sp>
      <p:sp>
        <p:nvSpPr>
          <p:cNvPr id="8" name="Content Placeholder 7">
            <a:extLst>
              <a:ext uri="{FF2B5EF4-FFF2-40B4-BE49-F238E27FC236}">
                <a16:creationId xmlns:a16="http://schemas.microsoft.com/office/drawing/2014/main" id="{27E7788F-2FBB-98CC-8BD0-C20CF4714A06}"/>
              </a:ext>
            </a:extLst>
          </p:cNvPr>
          <p:cNvSpPr>
            <a:spLocks noGrp="1"/>
          </p:cNvSpPr>
          <p:nvPr>
            <p:ph sz="half" idx="23"/>
          </p:nvPr>
        </p:nvSpPr>
        <p:spPr/>
        <p:txBody>
          <a:bodyPr/>
          <a:lstStyle/>
          <a:p>
            <a:r>
              <a:rPr lang="en-GB" dirty="0"/>
              <a:t>All surgeries altered their ways of working because of the pandemic to run a ‘total triage’ model or ‘talk before you walk’, enabling patients to be directed to the most appropriate service including:</a:t>
            </a:r>
          </a:p>
        </p:txBody>
      </p:sp>
      <p:pic>
        <p:nvPicPr>
          <p:cNvPr id="47" name="Picture Placeholder 46">
            <a:extLst>
              <a:ext uri="{FF2B5EF4-FFF2-40B4-BE49-F238E27FC236}">
                <a16:creationId xmlns:a16="http://schemas.microsoft.com/office/drawing/2014/main" id="{99E14274-8AE4-1BE9-30CF-A97CD87584EE}"/>
              </a:ext>
              <a:ext uri="{C183D7F6-B498-43B3-948B-1728B52AA6E4}">
                <adec:decorative xmlns:adec="http://schemas.microsoft.com/office/drawing/2017/decorative" val="1"/>
              </a:ext>
            </a:extLst>
          </p:cNvPr>
          <p:cNvPicPr>
            <a:picLocks noGrp="1" noChangeAspect="1"/>
          </p:cNvPicPr>
          <p:nvPr>
            <p:ph type="pic" sz="quarter" idx="30"/>
          </p:nvPr>
        </p:nvPicPr>
        <p:blipFill rotWithShape="1">
          <a:blip r:embed="rId4" cstate="print">
            <a:extLst>
              <a:ext uri="{28A0092B-C50C-407E-A947-70E740481C1C}">
                <a14:useLocalDpi xmlns:a14="http://schemas.microsoft.com/office/drawing/2010/main" val="0"/>
              </a:ext>
            </a:extLst>
          </a:blip>
          <a:srcRect/>
          <a:stretch/>
        </p:blipFill>
        <p:spPr/>
      </p:pic>
      <p:sp>
        <p:nvSpPr>
          <p:cNvPr id="10" name="Content Placeholder 9">
            <a:extLst>
              <a:ext uri="{FF2B5EF4-FFF2-40B4-BE49-F238E27FC236}">
                <a16:creationId xmlns:a16="http://schemas.microsoft.com/office/drawing/2014/main" id="{4A55A494-E4C3-6F86-994F-79B1E9BF2B73}"/>
              </a:ext>
            </a:extLst>
          </p:cNvPr>
          <p:cNvSpPr>
            <a:spLocks noGrp="1"/>
          </p:cNvSpPr>
          <p:nvPr>
            <p:ph sz="half" idx="29"/>
          </p:nvPr>
        </p:nvSpPr>
        <p:spPr/>
        <p:txBody>
          <a:bodyPr/>
          <a:lstStyle/>
          <a:p>
            <a:r>
              <a:rPr lang="en-GB" dirty="0"/>
              <a:t>telephone</a:t>
            </a:r>
          </a:p>
        </p:txBody>
      </p:sp>
      <p:pic>
        <p:nvPicPr>
          <p:cNvPr id="49" name="Picture Placeholder 48">
            <a:extLst>
              <a:ext uri="{FF2B5EF4-FFF2-40B4-BE49-F238E27FC236}">
                <a16:creationId xmlns:a16="http://schemas.microsoft.com/office/drawing/2014/main" id="{40596444-0ABA-B4D7-94E7-AF5822099D3E}"/>
              </a:ext>
              <a:ext uri="{C183D7F6-B498-43B3-948B-1728B52AA6E4}">
                <adec:decorative xmlns:adec="http://schemas.microsoft.com/office/drawing/2017/decorative" val="1"/>
              </a:ext>
            </a:extLst>
          </p:cNvPr>
          <p:cNvPicPr>
            <a:picLocks noGrp="1" noChangeAspect="1"/>
          </p:cNvPicPr>
          <p:nvPr>
            <p:ph type="pic" sz="quarter" idx="41"/>
          </p:nvPr>
        </p:nvPicPr>
        <p:blipFill rotWithShape="1">
          <a:blip r:embed="rId5" cstate="print">
            <a:extLst>
              <a:ext uri="{28A0092B-C50C-407E-A947-70E740481C1C}">
                <a14:useLocalDpi xmlns:a14="http://schemas.microsoft.com/office/drawing/2010/main" val="0"/>
              </a:ext>
            </a:extLst>
          </a:blip>
          <a:srcRect/>
          <a:stretch/>
        </p:blipFill>
        <p:spPr/>
      </p:pic>
      <p:sp>
        <p:nvSpPr>
          <p:cNvPr id="16" name="Content Placeholder 15">
            <a:extLst>
              <a:ext uri="{FF2B5EF4-FFF2-40B4-BE49-F238E27FC236}">
                <a16:creationId xmlns:a16="http://schemas.microsoft.com/office/drawing/2014/main" id="{EAE15FAE-F9E8-6126-B98F-390E2126979A}"/>
              </a:ext>
            </a:extLst>
          </p:cNvPr>
          <p:cNvSpPr>
            <a:spLocks noGrp="1"/>
          </p:cNvSpPr>
          <p:nvPr>
            <p:ph sz="half" idx="40"/>
          </p:nvPr>
        </p:nvSpPr>
        <p:spPr/>
        <p:txBody>
          <a:bodyPr/>
          <a:lstStyle/>
          <a:p>
            <a:r>
              <a:rPr lang="en-GB" dirty="0"/>
              <a:t>e-mail or video consultations</a:t>
            </a:r>
          </a:p>
        </p:txBody>
      </p:sp>
      <p:pic>
        <p:nvPicPr>
          <p:cNvPr id="51" name="Picture Placeholder 50">
            <a:extLst>
              <a:ext uri="{FF2B5EF4-FFF2-40B4-BE49-F238E27FC236}">
                <a16:creationId xmlns:a16="http://schemas.microsoft.com/office/drawing/2014/main" id="{26040807-C6CB-41D0-59DE-4DA18837EABE}"/>
              </a:ext>
              <a:ext uri="{C183D7F6-B498-43B3-948B-1728B52AA6E4}">
                <adec:decorative xmlns:adec="http://schemas.microsoft.com/office/drawing/2017/decorative" val="1"/>
              </a:ext>
            </a:extLst>
          </p:cNvPr>
          <p:cNvPicPr>
            <a:picLocks noGrp="1" noChangeAspect="1"/>
          </p:cNvPicPr>
          <p:nvPr>
            <p:ph type="pic" sz="quarter" idx="39"/>
          </p:nvPr>
        </p:nvPicPr>
        <p:blipFill rotWithShape="1">
          <a:blip r:embed="rId6" cstate="print">
            <a:extLst>
              <a:ext uri="{28A0092B-C50C-407E-A947-70E740481C1C}">
                <a14:useLocalDpi xmlns:a14="http://schemas.microsoft.com/office/drawing/2010/main" val="0"/>
              </a:ext>
            </a:extLst>
          </a:blip>
          <a:srcRect l="180" r="180"/>
          <a:stretch/>
        </p:blipFill>
        <p:spPr/>
      </p:pic>
      <p:sp>
        <p:nvSpPr>
          <p:cNvPr id="14" name="Content Placeholder 13">
            <a:extLst>
              <a:ext uri="{FF2B5EF4-FFF2-40B4-BE49-F238E27FC236}">
                <a16:creationId xmlns:a16="http://schemas.microsoft.com/office/drawing/2014/main" id="{457FD8AB-E0AC-686E-A41E-4A038A6DD5AE}"/>
              </a:ext>
            </a:extLst>
          </p:cNvPr>
          <p:cNvSpPr>
            <a:spLocks noGrp="1"/>
          </p:cNvSpPr>
          <p:nvPr>
            <p:ph sz="half" idx="38"/>
          </p:nvPr>
        </p:nvSpPr>
        <p:spPr/>
        <p:txBody>
          <a:bodyPr/>
          <a:lstStyle/>
          <a:p>
            <a:r>
              <a:rPr lang="en-GB" dirty="0"/>
              <a:t>referrals to external services</a:t>
            </a:r>
          </a:p>
        </p:txBody>
      </p:sp>
      <p:pic>
        <p:nvPicPr>
          <p:cNvPr id="53" name="Picture Placeholder 52">
            <a:extLst>
              <a:ext uri="{FF2B5EF4-FFF2-40B4-BE49-F238E27FC236}">
                <a16:creationId xmlns:a16="http://schemas.microsoft.com/office/drawing/2014/main" id="{B901AB95-CA6A-88EA-82F7-6972242ABD0F}"/>
              </a:ext>
              <a:ext uri="{C183D7F6-B498-43B3-948B-1728B52AA6E4}">
                <adec:decorative xmlns:adec="http://schemas.microsoft.com/office/drawing/2017/decorative" val="1"/>
              </a:ext>
            </a:extLst>
          </p:cNvPr>
          <p:cNvPicPr>
            <a:picLocks noGrp="1" noChangeAspect="1"/>
          </p:cNvPicPr>
          <p:nvPr>
            <p:ph type="pic" sz="quarter" idx="43"/>
          </p:nvPr>
        </p:nvPicPr>
        <p:blipFill rotWithShape="1">
          <a:blip r:embed="rId7" cstate="print">
            <a:extLst>
              <a:ext uri="{28A0092B-C50C-407E-A947-70E740481C1C}">
                <a14:useLocalDpi xmlns:a14="http://schemas.microsoft.com/office/drawing/2010/main" val="0"/>
              </a:ext>
            </a:extLst>
          </a:blip>
          <a:srcRect l="180" r="180"/>
          <a:stretch/>
        </p:blipFill>
        <p:spPr/>
      </p:pic>
      <p:sp>
        <p:nvSpPr>
          <p:cNvPr id="18" name="Content Placeholder 17">
            <a:extLst>
              <a:ext uri="{FF2B5EF4-FFF2-40B4-BE49-F238E27FC236}">
                <a16:creationId xmlns:a16="http://schemas.microsoft.com/office/drawing/2014/main" id="{7CE41132-9897-F4D6-33B9-49161E7F479D}"/>
              </a:ext>
            </a:extLst>
          </p:cNvPr>
          <p:cNvSpPr>
            <a:spLocks noGrp="1"/>
          </p:cNvSpPr>
          <p:nvPr>
            <p:ph sz="half" idx="42"/>
          </p:nvPr>
        </p:nvSpPr>
        <p:spPr/>
        <p:txBody>
          <a:bodyPr/>
          <a:lstStyle/>
          <a:p>
            <a:r>
              <a:rPr lang="en-GB" dirty="0"/>
              <a:t>or if clinically appropriate, </a:t>
            </a:r>
            <a:br>
              <a:rPr lang="en-GB" dirty="0"/>
            </a:br>
            <a:r>
              <a:rPr lang="en-GB" dirty="0"/>
              <a:t>a face-to-face appointment.</a:t>
            </a:r>
          </a:p>
        </p:txBody>
      </p:sp>
      <p:sp>
        <p:nvSpPr>
          <p:cNvPr id="31" name="Content Placeholder 30">
            <a:extLst>
              <a:ext uri="{FF2B5EF4-FFF2-40B4-BE49-F238E27FC236}">
                <a16:creationId xmlns:a16="http://schemas.microsoft.com/office/drawing/2014/main" id="{2B9452BC-4371-8868-EBBC-87DE2431B979}"/>
              </a:ext>
            </a:extLst>
          </p:cNvPr>
          <p:cNvSpPr>
            <a:spLocks noGrp="1"/>
          </p:cNvSpPr>
          <p:nvPr>
            <p:ph sz="half" idx="44"/>
          </p:nvPr>
        </p:nvSpPr>
        <p:spPr/>
        <p:txBody>
          <a:bodyPr/>
          <a:lstStyle/>
          <a:p>
            <a:r>
              <a:rPr lang="en-GB" dirty="0"/>
              <a:t>Patients contacting their GP practice are asked to provide information to the practice reception team about the reasons for their contact.</a:t>
            </a:r>
          </a:p>
        </p:txBody>
      </p:sp>
      <p:sp>
        <p:nvSpPr>
          <p:cNvPr id="5" name="Footer Placeholder 4">
            <a:extLst>
              <a:ext uri="{FF2B5EF4-FFF2-40B4-BE49-F238E27FC236}">
                <a16:creationId xmlns:a16="http://schemas.microsoft.com/office/drawing/2014/main" id="{4E589692-3A0E-06E2-1A34-8BAF92F75A05}"/>
              </a:ext>
            </a:extLst>
          </p:cNvPr>
          <p:cNvSpPr>
            <a:spLocks noGrp="1"/>
          </p:cNvSpPr>
          <p:nvPr>
            <p:ph type="ftr" sz="quarter" idx="11"/>
          </p:nvPr>
        </p:nvSpPr>
        <p:spPr/>
        <p:txBody>
          <a:bodyPr/>
          <a:lstStyle/>
          <a:p>
            <a:r>
              <a:rPr lang="en-GB"/>
              <a:t>Primary Care Access Bulletin</a:t>
            </a:r>
            <a:endParaRPr lang="en-GB" dirty="0"/>
          </a:p>
        </p:txBody>
      </p:sp>
      <p:sp>
        <p:nvSpPr>
          <p:cNvPr id="6" name="Slide Number Placeholder 5">
            <a:extLst>
              <a:ext uri="{FF2B5EF4-FFF2-40B4-BE49-F238E27FC236}">
                <a16:creationId xmlns:a16="http://schemas.microsoft.com/office/drawing/2014/main" id="{888C1983-DFAA-4EB5-58F7-68AD4F1DAD19}"/>
              </a:ext>
            </a:extLst>
          </p:cNvPr>
          <p:cNvSpPr>
            <a:spLocks noGrp="1"/>
          </p:cNvSpPr>
          <p:nvPr>
            <p:ph type="sldNum" sz="quarter" idx="12"/>
          </p:nvPr>
        </p:nvSpPr>
        <p:spPr/>
        <p:txBody>
          <a:bodyPr/>
          <a:lstStyle/>
          <a:p>
            <a:fld id="{30A60DCE-9105-48A5-8A92-25C9283756D1}" type="slidenum">
              <a:rPr lang="en-GB" smtClean="0"/>
              <a:pPr/>
              <a:t>4</a:t>
            </a:fld>
            <a:endParaRPr lang="en-GB" dirty="0"/>
          </a:p>
        </p:txBody>
      </p:sp>
    </p:spTree>
    <p:extLst>
      <p:ext uri="{BB962C8B-B14F-4D97-AF65-F5344CB8AC3E}">
        <p14:creationId xmlns:p14="http://schemas.microsoft.com/office/powerpoint/2010/main" val="1110314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54900EC-D676-25D4-F937-7A6A01505663}"/>
              </a:ext>
            </a:extLst>
          </p:cNvPr>
          <p:cNvSpPr>
            <a:spLocks noGrp="1"/>
          </p:cNvSpPr>
          <p:nvPr>
            <p:ph type="title"/>
          </p:nvPr>
        </p:nvSpPr>
        <p:spPr/>
        <p:txBody>
          <a:bodyPr/>
          <a:lstStyle/>
          <a:p>
            <a:r>
              <a:rPr lang="en-GB" dirty="0"/>
              <a:t>Why do reception staff ask such personal questions when I call? </a:t>
            </a:r>
          </a:p>
        </p:txBody>
      </p:sp>
      <p:pic>
        <p:nvPicPr>
          <p:cNvPr id="11" name="Picture Placeholder 10">
            <a:extLst>
              <a:ext uri="{FF2B5EF4-FFF2-40B4-BE49-F238E27FC236}">
                <a16:creationId xmlns:a16="http://schemas.microsoft.com/office/drawing/2014/main" id="{7769E9F7-C2FE-BAA7-91B4-E2218CF773E7}"/>
              </a:ext>
              <a:ext uri="{C183D7F6-B498-43B3-948B-1728B52AA6E4}">
                <adec:decorative xmlns:adec="http://schemas.microsoft.com/office/drawing/2017/decorative" val="1"/>
              </a:ext>
            </a:extLst>
          </p:cNvPr>
          <p:cNvPicPr>
            <a:picLocks noGrp="1" noChangeAspect="1"/>
          </p:cNvPicPr>
          <p:nvPr>
            <p:ph type="pic" sz="quarter" idx="27"/>
          </p:nvPr>
        </p:nvPicPr>
        <p:blipFill rotWithShape="1">
          <a:blip r:embed="rId2" cstate="print">
            <a:extLst>
              <a:ext uri="{28A0092B-C50C-407E-A947-70E740481C1C}">
                <a14:useLocalDpi xmlns:a14="http://schemas.microsoft.com/office/drawing/2010/main" val="0"/>
              </a:ext>
            </a:extLst>
          </a:blip>
          <a:srcRect/>
          <a:stretch/>
        </p:blipFill>
        <p:spPr/>
      </p:pic>
      <p:sp>
        <p:nvSpPr>
          <p:cNvPr id="2" name="Content Placeholder 1">
            <a:extLst>
              <a:ext uri="{FF2B5EF4-FFF2-40B4-BE49-F238E27FC236}">
                <a16:creationId xmlns:a16="http://schemas.microsoft.com/office/drawing/2014/main" id="{FE044C3D-120A-DBE6-2DE5-9997CEA60DBD}"/>
              </a:ext>
            </a:extLst>
          </p:cNvPr>
          <p:cNvSpPr>
            <a:spLocks noGrp="1"/>
          </p:cNvSpPr>
          <p:nvPr>
            <p:ph sz="half" idx="1"/>
          </p:nvPr>
        </p:nvSpPr>
        <p:spPr/>
        <p:txBody>
          <a:bodyPr>
            <a:normAutofit lnSpcReduction="10000"/>
          </a:bodyPr>
          <a:lstStyle/>
          <a:p>
            <a:r>
              <a:rPr lang="en-GB" b="1" dirty="0"/>
              <a:t>We ask all patients to give reception staff as much information as they can, so they may be directed to the right person in a timely way.  </a:t>
            </a:r>
          </a:p>
          <a:p>
            <a:r>
              <a:rPr lang="en-GB" dirty="0"/>
              <a:t>Most of our GP surgeries operate a triage system, which is supported by a dedicated, trained team of individuals – including receptionists; who have received specific training to support triage. All reception staff, as part of the practice’s triage system, work under a strict confidentiality contract. </a:t>
            </a:r>
          </a:p>
        </p:txBody>
      </p:sp>
      <p:pic>
        <p:nvPicPr>
          <p:cNvPr id="4" name="Picture Placeholder 3" descr="Receptionist on a call with patient">
            <a:extLst>
              <a:ext uri="{FF2B5EF4-FFF2-40B4-BE49-F238E27FC236}">
                <a16:creationId xmlns:a16="http://schemas.microsoft.com/office/drawing/2014/main" id="{317D031F-4B34-D98A-1453-BD09D29A2758}"/>
              </a:ext>
            </a:extLst>
          </p:cNvPr>
          <p:cNvPicPr>
            <a:picLocks noGrp="1" noChangeAspect="1"/>
          </p:cNvPicPr>
          <p:nvPr>
            <p:ph type="pic" sz="quarter" idx="29"/>
          </p:nvPr>
        </p:nvPicPr>
        <p:blipFill rotWithShape="1">
          <a:blip r:embed="rId3" cstate="print">
            <a:extLst>
              <a:ext uri="{28A0092B-C50C-407E-A947-70E740481C1C}">
                <a14:useLocalDpi xmlns:a14="http://schemas.microsoft.com/office/drawing/2010/main"/>
              </a:ext>
            </a:extLst>
          </a:blip>
          <a:srcRect/>
          <a:stretch/>
        </p:blipFill>
        <p:spPr>
          <a:xfrm>
            <a:off x="4716438" y="3994092"/>
            <a:ext cx="1560077" cy="1560077"/>
          </a:xfrm>
        </p:spPr>
      </p:pic>
      <p:sp>
        <p:nvSpPr>
          <p:cNvPr id="25" name="Content Placeholder 24">
            <a:extLst>
              <a:ext uri="{FF2B5EF4-FFF2-40B4-BE49-F238E27FC236}">
                <a16:creationId xmlns:a16="http://schemas.microsoft.com/office/drawing/2014/main" id="{49220FB6-EDF8-4830-AAA2-265598CB56BC}"/>
              </a:ext>
            </a:extLst>
          </p:cNvPr>
          <p:cNvSpPr>
            <a:spLocks noGrp="1"/>
          </p:cNvSpPr>
          <p:nvPr>
            <p:ph sz="half" idx="30"/>
          </p:nvPr>
        </p:nvSpPr>
        <p:spPr/>
        <p:txBody>
          <a:bodyPr>
            <a:normAutofit lnSpcReduction="10000"/>
          </a:bodyPr>
          <a:lstStyle/>
          <a:p>
            <a:r>
              <a:rPr lang="en-GB" dirty="0"/>
              <a:t>The information patients give the receptionist allows the clinical team to make an informed decision on the most appropriate option to provide.  This may be a call from a GP or other member of the practice team, or an appointment to visit the practice or another part of the health service, such as a pharmacy. </a:t>
            </a:r>
          </a:p>
        </p:txBody>
      </p:sp>
      <p:sp>
        <p:nvSpPr>
          <p:cNvPr id="27" name="Content Placeholder 26">
            <a:extLst>
              <a:ext uri="{FF2B5EF4-FFF2-40B4-BE49-F238E27FC236}">
                <a16:creationId xmlns:a16="http://schemas.microsoft.com/office/drawing/2014/main" id="{3A8CB2BF-C5FD-6F90-7A41-5716308D1175}"/>
              </a:ext>
            </a:extLst>
          </p:cNvPr>
          <p:cNvSpPr>
            <a:spLocks noGrp="1"/>
          </p:cNvSpPr>
          <p:nvPr>
            <p:ph sz="half" idx="28"/>
          </p:nvPr>
        </p:nvSpPr>
        <p:spPr/>
        <p:txBody>
          <a:bodyPr/>
          <a:lstStyle/>
          <a:p>
            <a:r>
              <a:rPr lang="en-GB" dirty="0"/>
              <a:t>There are many different clinical staff that work in GP surgeries and the questions that the triage team ask helps to make sure you are directed to the most appropriate clinical staff member to assist you.  All members of the practice team are highly trained, and practices now take a multidisciplinary approach to patient care to ensure people are seen by the right person at the right time.  This may not always be a GP, and in many cases will not need to be. For example, pharmacists can deal with medication queries/repeat prescription issues and medication reviews just as effectively as a GP.  This allows GPs to focus on clinical matters and unwell patients.  </a:t>
            </a:r>
          </a:p>
        </p:txBody>
      </p:sp>
      <p:sp>
        <p:nvSpPr>
          <p:cNvPr id="8" name="Footer Placeholder 7">
            <a:extLst>
              <a:ext uri="{FF2B5EF4-FFF2-40B4-BE49-F238E27FC236}">
                <a16:creationId xmlns:a16="http://schemas.microsoft.com/office/drawing/2014/main" id="{66963E60-6B2D-CFAB-22E2-C9520CEB9E7E}"/>
              </a:ext>
            </a:extLst>
          </p:cNvPr>
          <p:cNvSpPr>
            <a:spLocks noGrp="1"/>
          </p:cNvSpPr>
          <p:nvPr>
            <p:ph type="ftr" sz="quarter" idx="11"/>
          </p:nvPr>
        </p:nvSpPr>
        <p:spPr/>
        <p:txBody>
          <a:bodyPr/>
          <a:lstStyle/>
          <a:p>
            <a:r>
              <a:rPr lang="en-GB" b="1"/>
              <a:t>Primary Care Access Bulletin</a:t>
            </a:r>
            <a:endParaRPr lang="en-GB" dirty="0"/>
          </a:p>
        </p:txBody>
      </p:sp>
      <p:sp>
        <p:nvSpPr>
          <p:cNvPr id="9" name="Slide Number Placeholder 8">
            <a:extLst>
              <a:ext uri="{FF2B5EF4-FFF2-40B4-BE49-F238E27FC236}">
                <a16:creationId xmlns:a16="http://schemas.microsoft.com/office/drawing/2014/main" id="{4F9C42B7-79A4-0AFE-C055-FF9ECBF33EF4}"/>
              </a:ext>
            </a:extLst>
          </p:cNvPr>
          <p:cNvSpPr>
            <a:spLocks noGrp="1"/>
          </p:cNvSpPr>
          <p:nvPr>
            <p:ph type="sldNum" sz="quarter" idx="12"/>
          </p:nvPr>
        </p:nvSpPr>
        <p:spPr/>
        <p:txBody>
          <a:bodyPr/>
          <a:lstStyle/>
          <a:p>
            <a:fld id="{30A60DCE-9105-48A5-8A92-25C9283756D1}" type="slidenum">
              <a:rPr lang="en-GB" smtClean="0"/>
              <a:pPr/>
              <a:t>5</a:t>
            </a:fld>
            <a:endParaRPr lang="en-GB" dirty="0"/>
          </a:p>
        </p:txBody>
      </p:sp>
    </p:spTree>
    <p:extLst>
      <p:ext uri="{BB962C8B-B14F-4D97-AF65-F5344CB8AC3E}">
        <p14:creationId xmlns:p14="http://schemas.microsoft.com/office/powerpoint/2010/main" val="389075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148CF9A8-B7A5-46E8-6E8F-8E37F8ADDDEC}"/>
              </a:ext>
              <a:ext uri="{C183D7F6-B498-43B3-948B-1728B52AA6E4}">
                <adec:decorative xmlns:adec="http://schemas.microsoft.com/office/drawing/2017/decorative" val="1"/>
              </a:ext>
            </a:extLst>
          </p:cNvPr>
          <p:cNvPicPr>
            <a:picLocks noGrp="1" noChangeAspect="1"/>
          </p:cNvPicPr>
          <p:nvPr>
            <p:ph type="pic" sz="quarter" idx="27"/>
          </p:nvPr>
        </p:nvPicPr>
        <p:blipFill rotWithShape="1">
          <a:blip r:embed="rId3" cstate="print">
            <a:extLst>
              <a:ext uri="{28A0092B-C50C-407E-A947-70E740481C1C}">
                <a14:useLocalDpi xmlns:a14="http://schemas.microsoft.com/office/drawing/2010/main" val="0"/>
              </a:ext>
            </a:extLst>
          </a:blip>
          <a:srcRect/>
          <a:stretch/>
        </p:blipFill>
        <p:spPr/>
      </p:pic>
      <p:sp>
        <p:nvSpPr>
          <p:cNvPr id="10" name="Title 9">
            <a:extLst>
              <a:ext uri="{FF2B5EF4-FFF2-40B4-BE49-F238E27FC236}">
                <a16:creationId xmlns:a16="http://schemas.microsoft.com/office/drawing/2014/main" id="{575F9608-5E19-FFB0-10E1-7C6CFC3B05EB}"/>
              </a:ext>
            </a:extLst>
          </p:cNvPr>
          <p:cNvSpPr>
            <a:spLocks noGrp="1"/>
          </p:cNvSpPr>
          <p:nvPr>
            <p:ph type="title"/>
          </p:nvPr>
        </p:nvSpPr>
        <p:spPr/>
        <p:txBody>
          <a:bodyPr/>
          <a:lstStyle/>
          <a:p>
            <a:r>
              <a:rPr lang="en-GB" dirty="0"/>
              <a:t>Why am I offered appointments with clinical professionals other than my GP?</a:t>
            </a:r>
          </a:p>
        </p:txBody>
      </p:sp>
      <p:sp>
        <p:nvSpPr>
          <p:cNvPr id="64" name="Content Placeholder 63">
            <a:extLst>
              <a:ext uri="{FF2B5EF4-FFF2-40B4-BE49-F238E27FC236}">
                <a16:creationId xmlns:a16="http://schemas.microsoft.com/office/drawing/2014/main" id="{98F78C41-240D-BD3A-E3F7-A79FE62ECFF2}"/>
              </a:ext>
            </a:extLst>
          </p:cNvPr>
          <p:cNvSpPr>
            <a:spLocks noGrp="1"/>
          </p:cNvSpPr>
          <p:nvPr>
            <p:ph sz="half" idx="1"/>
          </p:nvPr>
        </p:nvSpPr>
        <p:spPr/>
        <p:txBody>
          <a:bodyPr/>
          <a:lstStyle/>
          <a:p>
            <a:r>
              <a:rPr lang="en-GB" dirty="0"/>
              <a:t>To respond to the increasing demand for </a:t>
            </a:r>
            <a:br>
              <a:rPr lang="en-GB" dirty="0"/>
            </a:br>
            <a:r>
              <a:rPr lang="en-GB" dirty="0"/>
              <a:t>health care services, the size and diversity of primary care team members has increased, and </a:t>
            </a:r>
            <a:r>
              <a:rPr lang="en-GB" b="1" dirty="0"/>
              <a:t>additional practitioners have joined our primary care workforce</a:t>
            </a:r>
            <a:r>
              <a:rPr lang="en-GB" dirty="0"/>
              <a:t>, including:</a:t>
            </a:r>
          </a:p>
        </p:txBody>
      </p:sp>
      <p:pic>
        <p:nvPicPr>
          <p:cNvPr id="3" name="Picture Placeholder 2" descr="Pharmacist">
            <a:extLst>
              <a:ext uri="{FF2B5EF4-FFF2-40B4-BE49-F238E27FC236}">
                <a16:creationId xmlns:a16="http://schemas.microsoft.com/office/drawing/2014/main" id="{01C3FD2F-2B94-48FE-3DD0-5CDF28490593}"/>
              </a:ext>
            </a:extLst>
          </p:cNvPr>
          <p:cNvPicPr>
            <a:picLocks noGrp="1" noChangeAspect="1"/>
          </p:cNvPicPr>
          <p:nvPr>
            <p:ph type="pic" sz="quarter" idx="28"/>
          </p:nvPr>
        </p:nvPicPr>
        <p:blipFill rotWithShape="1">
          <a:blip r:embed="rId4" cstate="print">
            <a:extLst>
              <a:ext uri="{28A0092B-C50C-407E-A947-70E740481C1C}">
                <a14:useLocalDpi xmlns:a14="http://schemas.microsoft.com/office/drawing/2010/main"/>
              </a:ext>
            </a:extLst>
          </a:blip>
          <a:srcRect/>
          <a:stretch/>
        </p:blipFill>
        <p:spPr>
          <a:xfrm>
            <a:off x="4457541" y="3919035"/>
            <a:ext cx="1863062" cy="1863062"/>
          </a:xfrm>
        </p:spPr>
      </p:pic>
      <p:pic>
        <p:nvPicPr>
          <p:cNvPr id="18" name="Picture Placeholder 17">
            <a:extLst>
              <a:ext uri="{FF2B5EF4-FFF2-40B4-BE49-F238E27FC236}">
                <a16:creationId xmlns:a16="http://schemas.microsoft.com/office/drawing/2014/main" id="{8664374B-1028-F069-D7C5-598B1EDCDF37}"/>
              </a:ext>
              <a:ext uri="{C183D7F6-B498-43B3-948B-1728B52AA6E4}">
                <adec:decorative xmlns:adec="http://schemas.microsoft.com/office/drawing/2017/decorative" val="1"/>
              </a:ext>
            </a:extLst>
          </p:cNvPr>
          <p:cNvPicPr>
            <a:picLocks noGrp="1" noChangeAspect="1"/>
          </p:cNvPicPr>
          <p:nvPr>
            <p:ph type="pic" sz="quarter" idx="30"/>
          </p:nvPr>
        </p:nvPicPr>
        <p:blipFill rotWithShape="1">
          <a:blip r:embed="rId5" cstate="print">
            <a:extLst>
              <a:ext uri="{28A0092B-C50C-407E-A947-70E740481C1C}">
                <a14:useLocalDpi xmlns:a14="http://schemas.microsoft.com/office/drawing/2010/main" val="0"/>
              </a:ext>
            </a:extLst>
          </a:blip>
          <a:srcRect/>
          <a:stretch/>
        </p:blipFill>
        <p:spPr/>
      </p:pic>
      <p:sp>
        <p:nvSpPr>
          <p:cNvPr id="86" name="Content Placeholder 85">
            <a:extLst>
              <a:ext uri="{FF2B5EF4-FFF2-40B4-BE49-F238E27FC236}">
                <a16:creationId xmlns:a16="http://schemas.microsoft.com/office/drawing/2014/main" id="{F5657EC2-CDFE-957D-6A44-2E862D24BFB1}"/>
              </a:ext>
            </a:extLst>
          </p:cNvPr>
          <p:cNvSpPr>
            <a:spLocks noGrp="1"/>
          </p:cNvSpPr>
          <p:nvPr>
            <p:ph sz="half" idx="29"/>
          </p:nvPr>
        </p:nvSpPr>
        <p:spPr/>
        <p:txBody>
          <a:bodyPr/>
          <a:lstStyle/>
          <a:p>
            <a:r>
              <a:rPr lang="en-GB" dirty="0"/>
              <a:t>Nurse practitioners</a:t>
            </a:r>
          </a:p>
        </p:txBody>
      </p:sp>
      <p:pic>
        <p:nvPicPr>
          <p:cNvPr id="20" name="Picture Placeholder 19">
            <a:extLst>
              <a:ext uri="{FF2B5EF4-FFF2-40B4-BE49-F238E27FC236}">
                <a16:creationId xmlns:a16="http://schemas.microsoft.com/office/drawing/2014/main" id="{02281E98-D71A-DB1C-FA8E-05CA81FD24CA}"/>
              </a:ext>
              <a:ext uri="{C183D7F6-B498-43B3-948B-1728B52AA6E4}">
                <adec:decorative xmlns:adec="http://schemas.microsoft.com/office/drawing/2017/decorative" val="1"/>
              </a:ext>
            </a:extLst>
          </p:cNvPr>
          <p:cNvPicPr>
            <a:picLocks noGrp="1" noChangeAspect="1"/>
          </p:cNvPicPr>
          <p:nvPr>
            <p:ph type="pic" sz="quarter" idx="39"/>
          </p:nvPr>
        </p:nvPicPr>
        <p:blipFill rotWithShape="1">
          <a:blip r:embed="rId6" cstate="print">
            <a:extLst>
              <a:ext uri="{28A0092B-C50C-407E-A947-70E740481C1C}">
                <a14:useLocalDpi xmlns:a14="http://schemas.microsoft.com/office/drawing/2010/main" val="0"/>
              </a:ext>
            </a:extLst>
          </a:blip>
          <a:srcRect/>
          <a:stretch/>
        </p:blipFill>
        <p:spPr/>
      </p:pic>
      <p:sp>
        <p:nvSpPr>
          <p:cNvPr id="89" name="Content Placeholder 88">
            <a:extLst>
              <a:ext uri="{FF2B5EF4-FFF2-40B4-BE49-F238E27FC236}">
                <a16:creationId xmlns:a16="http://schemas.microsoft.com/office/drawing/2014/main" id="{CE80B6A7-A69C-4754-4B90-A29D6392B18F}"/>
              </a:ext>
            </a:extLst>
          </p:cNvPr>
          <p:cNvSpPr>
            <a:spLocks noGrp="1"/>
          </p:cNvSpPr>
          <p:nvPr>
            <p:ph sz="half" idx="38"/>
          </p:nvPr>
        </p:nvSpPr>
        <p:spPr/>
        <p:txBody>
          <a:bodyPr/>
          <a:lstStyle/>
          <a:p>
            <a:r>
              <a:rPr lang="en-GB" dirty="0"/>
              <a:t>Pharmacists</a:t>
            </a:r>
          </a:p>
        </p:txBody>
      </p:sp>
      <p:pic>
        <p:nvPicPr>
          <p:cNvPr id="22" name="Picture Placeholder 21">
            <a:extLst>
              <a:ext uri="{FF2B5EF4-FFF2-40B4-BE49-F238E27FC236}">
                <a16:creationId xmlns:a16="http://schemas.microsoft.com/office/drawing/2014/main" id="{D2C91A7D-C311-1B5F-2EF2-874D8119F98E}"/>
              </a:ext>
              <a:ext uri="{C183D7F6-B498-43B3-948B-1728B52AA6E4}">
                <adec:decorative xmlns:adec="http://schemas.microsoft.com/office/drawing/2017/decorative" val="1"/>
              </a:ext>
            </a:extLst>
          </p:cNvPr>
          <p:cNvPicPr>
            <a:picLocks noGrp="1" noChangeAspect="1"/>
          </p:cNvPicPr>
          <p:nvPr>
            <p:ph type="pic" sz="quarter" idx="41"/>
          </p:nvPr>
        </p:nvPicPr>
        <p:blipFill rotWithShape="1">
          <a:blip r:embed="rId7" cstate="print">
            <a:extLst>
              <a:ext uri="{28A0092B-C50C-407E-A947-70E740481C1C}">
                <a14:useLocalDpi xmlns:a14="http://schemas.microsoft.com/office/drawing/2010/main" val="0"/>
              </a:ext>
            </a:extLst>
          </a:blip>
          <a:srcRect/>
          <a:stretch/>
        </p:blipFill>
        <p:spPr/>
      </p:pic>
      <p:sp>
        <p:nvSpPr>
          <p:cNvPr id="91" name="Content Placeholder 90">
            <a:extLst>
              <a:ext uri="{FF2B5EF4-FFF2-40B4-BE49-F238E27FC236}">
                <a16:creationId xmlns:a16="http://schemas.microsoft.com/office/drawing/2014/main" id="{579E5DBF-1B5C-986A-7EE0-9FEA189D616B}"/>
              </a:ext>
            </a:extLst>
          </p:cNvPr>
          <p:cNvSpPr>
            <a:spLocks noGrp="1"/>
          </p:cNvSpPr>
          <p:nvPr>
            <p:ph sz="half" idx="40"/>
          </p:nvPr>
        </p:nvSpPr>
        <p:spPr/>
        <p:txBody>
          <a:bodyPr/>
          <a:lstStyle/>
          <a:p>
            <a:r>
              <a:rPr lang="en-GB" dirty="0"/>
              <a:t>Mental health practitioners for adults and children</a:t>
            </a:r>
          </a:p>
        </p:txBody>
      </p:sp>
      <p:pic>
        <p:nvPicPr>
          <p:cNvPr id="24" name="Picture Placeholder 23">
            <a:extLst>
              <a:ext uri="{FF2B5EF4-FFF2-40B4-BE49-F238E27FC236}">
                <a16:creationId xmlns:a16="http://schemas.microsoft.com/office/drawing/2014/main" id="{E2C63D2A-E161-5198-DD3E-B8B71D3BACA1}"/>
              </a:ext>
              <a:ext uri="{C183D7F6-B498-43B3-948B-1728B52AA6E4}">
                <adec:decorative xmlns:adec="http://schemas.microsoft.com/office/drawing/2017/decorative" val="1"/>
              </a:ext>
            </a:extLst>
          </p:cNvPr>
          <p:cNvPicPr>
            <a:picLocks noGrp="1" noChangeAspect="1"/>
          </p:cNvPicPr>
          <p:nvPr>
            <p:ph type="pic" sz="quarter" idx="43"/>
          </p:nvPr>
        </p:nvPicPr>
        <p:blipFill rotWithShape="1">
          <a:blip r:embed="rId8" cstate="print">
            <a:extLst>
              <a:ext uri="{28A0092B-C50C-407E-A947-70E740481C1C}">
                <a14:useLocalDpi xmlns:a14="http://schemas.microsoft.com/office/drawing/2010/main" val="0"/>
              </a:ext>
            </a:extLst>
          </a:blip>
          <a:srcRect t="714" b="714"/>
          <a:stretch/>
        </p:blipFill>
        <p:spPr/>
      </p:pic>
      <p:sp>
        <p:nvSpPr>
          <p:cNvPr id="93" name="Content Placeholder 92">
            <a:extLst>
              <a:ext uri="{FF2B5EF4-FFF2-40B4-BE49-F238E27FC236}">
                <a16:creationId xmlns:a16="http://schemas.microsoft.com/office/drawing/2014/main" id="{A6AA08EC-A953-FBD7-86BC-E3A0A5CB1AA2}"/>
              </a:ext>
            </a:extLst>
          </p:cNvPr>
          <p:cNvSpPr>
            <a:spLocks noGrp="1"/>
          </p:cNvSpPr>
          <p:nvPr>
            <p:ph sz="half" idx="42"/>
          </p:nvPr>
        </p:nvSpPr>
        <p:spPr/>
        <p:txBody>
          <a:bodyPr/>
          <a:lstStyle/>
          <a:p>
            <a:r>
              <a:rPr lang="en-GB" dirty="0"/>
              <a:t>Social prescribers and health coaches</a:t>
            </a:r>
          </a:p>
        </p:txBody>
      </p:sp>
      <p:pic>
        <p:nvPicPr>
          <p:cNvPr id="26" name="Picture Placeholder 25">
            <a:extLst>
              <a:ext uri="{FF2B5EF4-FFF2-40B4-BE49-F238E27FC236}">
                <a16:creationId xmlns:a16="http://schemas.microsoft.com/office/drawing/2014/main" id="{7756965F-0C70-E142-FE2C-401C8C4621D2}"/>
              </a:ext>
              <a:ext uri="{C183D7F6-B498-43B3-948B-1728B52AA6E4}">
                <adec:decorative xmlns:adec="http://schemas.microsoft.com/office/drawing/2017/decorative" val="1"/>
              </a:ext>
            </a:extLst>
          </p:cNvPr>
          <p:cNvPicPr>
            <a:picLocks noGrp="1" noChangeAspect="1"/>
          </p:cNvPicPr>
          <p:nvPr>
            <p:ph type="pic" sz="quarter" idx="45"/>
          </p:nvPr>
        </p:nvPicPr>
        <p:blipFill rotWithShape="1">
          <a:blip r:embed="rId9" cstate="print">
            <a:extLst>
              <a:ext uri="{28A0092B-C50C-407E-A947-70E740481C1C}">
                <a14:useLocalDpi xmlns:a14="http://schemas.microsoft.com/office/drawing/2010/main" val="0"/>
              </a:ext>
            </a:extLst>
          </a:blip>
          <a:srcRect t="536" b="536"/>
          <a:stretch/>
        </p:blipFill>
        <p:spPr/>
      </p:pic>
      <p:sp>
        <p:nvSpPr>
          <p:cNvPr id="95" name="Content Placeholder 94">
            <a:extLst>
              <a:ext uri="{FF2B5EF4-FFF2-40B4-BE49-F238E27FC236}">
                <a16:creationId xmlns:a16="http://schemas.microsoft.com/office/drawing/2014/main" id="{37CD3A2D-258D-1BAB-5DE3-4647B46CAC3E}"/>
              </a:ext>
            </a:extLst>
          </p:cNvPr>
          <p:cNvSpPr>
            <a:spLocks noGrp="1"/>
          </p:cNvSpPr>
          <p:nvPr>
            <p:ph sz="half" idx="44"/>
          </p:nvPr>
        </p:nvSpPr>
        <p:spPr/>
        <p:txBody>
          <a:bodyPr/>
          <a:lstStyle/>
          <a:p>
            <a:r>
              <a:rPr lang="en-GB" dirty="0"/>
              <a:t>Paramedics </a:t>
            </a:r>
          </a:p>
        </p:txBody>
      </p:sp>
      <p:sp>
        <p:nvSpPr>
          <p:cNvPr id="103" name="Content Placeholder 102">
            <a:extLst>
              <a:ext uri="{FF2B5EF4-FFF2-40B4-BE49-F238E27FC236}">
                <a16:creationId xmlns:a16="http://schemas.microsoft.com/office/drawing/2014/main" id="{9AEF83B0-583A-DDB9-EC18-23AC910733BA}"/>
              </a:ext>
            </a:extLst>
          </p:cNvPr>
          <p:cNvSpPr>
            <a:spLocks noGrp="1"/>
          </p:cNvSpPr>
          <p:nvPr>
            <p:ph sz="half" idx="37"/>
          </p:nvPr>
        </p:nvSpPr>
        <p:spPr/>
        <p:txBody>
          <a:bodyPr>
            <a:normAutofit/>
          </a:bodyPr>
          <a:lstStyle/>
          <a:p>
            <a:r>
              <a:rPr lang="en-GB" dirty="0"/>
              <a:t>In addition, primary care teams are working more closely with colleagues from local hospitals, the local authority, voluntary organisations, and community groups including sharing office space/facilities. </a:t>
            </a:r>
          </a:p>
          <a:p>
            <a:r>
              <a:rPr lang="en-GB" dirty="0"/>
              <a:t>This approach ensures primary care teams can offer more rounded and holistic care and reduce ‘hand-overs’ to other agencies.</a:t>
            </a:r>
          </a:p>
        </p:txBody>
      </p:sp>
      <p:sp>
        <p:nvSpPr>
          <p:cNvPr id="6" name="Footer Placeholder 5">
            <a:extLst>
              <a:ext uri="{FF2B5EF4-FFF2-40B4-BE49-F238E27FC236}">
                <a16:creationId xmlns:a16="http://schemas.microsoft.com/office/drawing/2014/main" id="{3BE9599F-9A0D-2668-4FF1-2F72ECB1D2A2}"/>
              </a:ext>
            </a:extLst>
          </p:cNvPr>
          <p:cNvSpPr>
            <a:spLocks noGrp="1"/>
          </p:cNvSpPr>
          <p:nvPr>
            <p:ph type="ftr" sz="quarter" idx="11"/>
          </p:nvPr>
        </p:nvSpPr>
        <p:spPr/>
        <p:txBody>
          <a:bodyPr/>
          <a:lstStyle/>
          <a:p>
            <a:r>
              <a:rPr lang="en-GB" b="1"/>
              <a:t>Primary Care Access Bulletin</a:t>
            </a:r>
            <a:endParaRPr lang="en-GB" dirty="0"/>
          </a:p>
        </p:txBody>
      </p:sp>
      <p:sp>
        <p:nvSpPr>
          <p:cNvPr id="7" name="Slide Number Placeholder 6">
            <a:extLst>
              <a:ext uri="{FF2B5EF4-FFF2-40B4-BE49-F238E27FC236}">
                <a16:creationId xmlns:a16="http://schemas.microsoft.com/office/drawing/2014/main" id="{7725B6A6-05FB-A2BA-5535-596530F1170D}"/>
              </a:ext>
            </a:extLst>
          </p:cNvPr>
          <p:cNvSpPr>
            <a:spLocks noGrp="1"/>
          </p:cNvSpPr>
          <p:nvPr>
            <p:ph type="sldNum" sz="quarter" idx="12"/>
          </p:nvPr>
        </p:nvSpPr>
        <p:spPr/>
        <p:txBody>
          <a:bodyPr/>
          <a:lstStyle/>
          <a:p>
            <a:fld id="{30A60DCE-9105-48A5-8A92-25C9283756D1}" type="slidenum">
              <a:rPr lang="en-GB" smtClean="0"/>
              <a:pPr/>
              <a:t>6</a:t>
            </a:fld>
            <a:endParaRPr lang="en-GB" dirty="0"/>
          </a:p>
        </p:txBody>
      </p:sp>
    </p:spTree>
    <p:extLst>
      <p:ext uri="{BB962C8B-B14F-4D97-AF65-F5344CB8AC3E}">
        <p14:creationId xmlns:p14="http://schemas.microsoft.com/office/powerpoint/2010/main" val="3197107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995FFE8-4EEA-D5F5-858E-0FDD6087DA0C}"/>
              </a:ext>
            </a:extLst>
          </p:cNvPr>
          <p:cNvSpPr>
            <a:spLocks noGrp="1"/>
          </p:cNvSpPr>
          <p:nvPr>
            <p:ph type="title"/>
          </p:nvPr>
        </p:nvSpPr>
        <p:spPr>
          <a:xfrm>
            <a:off x="1384595" y="3102303"/>
            <a:ext cx="4132637" cy="399601"/>
          </a:xfrm>
        </p:spPr>
        <p:txBody>
          <a:bodyPr/>
          <a:lstStyle/>
          <a:p>
            <a:r>
              <a:rPr lang="en-GB" dirty="0"/>
              <a:t>How can you help general practice? </a:t>
            </a:r>
          </a:p>
        </p:txBody>
      </p:sp>
      <p:pic>
        <p:nvPicPr>
          <p:cNvPr id="24" name="Picture Placeholder 23">
            <a:extLst>
              <a:ext uri="{FF2B5EF4-FFF2-40B4-BE49-F238E27FC236}">
                <a16:creationId xmlns:a16="http://schemas.microsoft.com/office/drawing/2014/main" id="{DA694CFF-5CC1-DC85-7EAB-13EFB8D10AB8}"/>
              </a:ext>
              <a:ext uri="{C183D7F6-B498-43B3-948B-1728B52AA6E4}">
                <adec:decorative xmlns:adec="http://schemas.microsoft.com/office/drawing/2017/decorative" val="1"/>
              </a:ext>
            </a:extLst>
          </p:cNvPr>
          <p:cNvPicPr>
            <a:picLocks noGrp="1" noChangeAspect="1"/>
          </p:cNvPicPr>
          <p:nvPr>
            <p:ph type="pic" sz="quarter" idx="28"/>
          </p:nvPr>
        </p:nvPicPr>
        <p:blipFill rotWithShape="1">
          <a:blip r:embed="rId2" cstate="print">
            <a:extLst>
              <a:ext uri="{28A0092B-C50C-407E-A947-70E740481C1C}">
                <a14:useLocalDpi xmlns:a14="http://schemas.microsoft.com/office/drawing/2010/main" val="0"/>
              </a:ext>
            </a:extLst>
          </a:blip>
          <a:srcRect/>
          <a:stretch/>
        </p:blipFill>
        <p:spPr/>
      </p:pic>
      <p:pic>
        <p:nvPicPr>
          <p:cNvPr id="4" name="Picture Placeholder 3" descr="Pharmacist and medication">
            <a:extLst>
              <a:ext uri="{FF2B5EF4-FFF2-40B4-BE49-F238E27FC236}">
                <a16:creationId xmlns:a16="http://schemas.microsoft.com/office/drawing/2014/main" id="{118D4C1D-EB81-F3FD-5703-7B94C8755C8A}"/>
              </a:ext>
            </a:extLst>
          </p:cNvPr>
          <p:cNvPicPr>
            <a:picLocks noGrp="1" noChangeAspect="1"/>
          </p:cNvPicPr>
          <p:nvPr>
            <p:ph type="pic" sz="quarter" idx="32"/>
          </p:nvPr>
        </p:nvPicPr>
        <p:blipFill>
          <a:blip r:embed="rId3" cstate="print">
            <a:extLst>
              <a:ext uri="{28A0092B-C50C-407E-A947-70E740481C1C}">
                <a14:useLocalDpi xmlns:a14="http://schemas.microsoft.com/office/drawing/2010/main"/>
              </a:ext>
            </a:extLst>
          </a:blip>
          <a:srcRect/>
          <a:stretch>
            <a:fillRect/>
          </a:stretch>
        </p:blipFill>
        <p:spPr/>
      </p:pic>
      <p:sp>
        <p:nvSpPr>
          <p:cNvPr id="2" name="Content Placeholder 1">
            <a:extLst>
              <a:ext uri="{FF2B5EF4-FFF2-40B4-BE49-F238E27FC236}">
                <a16:creationId xmlns:a16="http://schemas.microsoft.com/office/drawing/2014/main" id="{6B7D6F15-9E2F-04B0-8BE1-F03CBFB7F46D}"/>
              </a:ext>
            </a:extLst>
          </p:cNvPr>
          <p:cNvSpPr>
            <a:spLocks noGrp="1"/>
          </p:cNvSpPr>
          <p:nvPr>
            <p:ph sz="half" idx="1"/>
          </p:nvPr>
        </p:nvSpPr>
        <p:spPr/>
        <p:txBody>
          <a:bodyPr>
            <a:normAutofit/>
          </a:bodyPr>
          <a:lstStyle/>
          <a:p>
            <a:r>
              <a:rPr lang="en-GB" dirty="0"/>
              <a:t>Self-care or use pharmacy services as a first step when you feel unwell. </a:t>
            </a:r>
          </a:p>
        </p:txBody>
      </p:sp>
      <p:pic>
        <p:nvPicPr>
          <p:cNvPr id="25" name="Picture Placeholder 24" descr="Patient on phone">
            <a:extLst>
              <a:ext uri="{FF2B5EF4-FFF2-40B4-BE49-F238E27FC236}">
                <a16:creationId xmlns:a16="http://schemas.microsoft.com/office/drawing/2014/main" id="{966181D4-8B42-0343-8F7F-D793E5D3BE17}"/>
              </a:ext>
            </a:extLst>
          </p:cNvPr>
          <p:cNvPicPr>
            <a:picLocks noGrp="1" noChangeAspect="1"/>
          </p:cNvPicPr>
          <p:nvPr>
            <p:ph type="pic" sz="quarter" idx="33"/>
          </p:nvPr>
        </p:nvPicPr>
        <p:blipFill>
          <a:blip r:embed="rId4" cstate="print">
            <a:extLst>
              <a:ext uri="{28A0092B-C50C-407E-A947-70E740481C1C}">
                <a14:useLocalDpi xmlns:a14="http://schemas.microsoft.com/office/drawing/2010/main"/>
              </a:ext>
            </a:extLst>
          </a:blip>
          <a:srcRect/>
          <a:stretch>
            <a:fillRect/>
          </a:stretch>
        </p:blipFill>
        <p:spPr/>
      </p:pic>
      <p:sp>
        <p:nvSpPr>
          <p:cNvPr id="14" name="Content Placeholder 13">
            <a:extLst>
              <a:ext uri="{FF2B5EF4-FFF2-40B4-BE49-F238E27FC236}">
                <a16:creationId xmlns:a16="http://schemas.microsoft.com/office/drawing/2014/main" id="{A3BAECF3-435D-D559-F9D1-38513E04D30E}"/>
              </a:ext>
            </a:extLst>
          </p:cNvPr>
          <p:cNvSpPr>
            <a:spLocks noGrp="1"/>
          </p:cNvSpPr>
          <p:nvPr>
            <p:ph sz="half" idx="30"/>
          </p:nvPr>
        </p:nvSpPr>
        <p:spPr/>
        <p:txBody>
          <a:bodyPr>
            <a:normAutofit/>
          </a:bodyPr>
          <a:lstStyle/>
          <a:p>
            <a:r>
              <a:rPr lang="en-GB" dirty="0"/>
              <a:t>Be patient, be polite </a:t>
            </a:r>
            <a:br>
              <a:rPr lang="en-GB" dirty="0"/>
            </a:br>
            <a:r>
              <a:rPr lang="en-GB" dirty="0"/>
              <a:t>and be kind – our staff </a:t>
            </a:r>
            <a:br>
              <a:rPr lang="en-GB" dirty="0"/>
            </a:br>
            <a:r>
              <a:rPr lang="en-GB" dirty="0"/>
              <a:t>are working as hard as they can. </a:t>
            </a:r>
          </a:p>
        </p:txBody>
      </p:sp>
      <p:sp>
        <p:nvSpPr>
          <p:cNvPr id="57" name="Text Placeholder 56">
            <a:extLst>
              <a:ext uri="{FF2B5EF4-FFF2-40B4-BE49-F238E27FC236}">
                <a16:creationId xmlns:a16="http://schemas.microsoft.com/office/drawing/2014/main" id="{6032BEEC-29B8-F3F8-90C8-AB2968F440D4}"/>
              </a:ext>
            </a:extLst>
          </p:cNvPr>
          <p:cNvSpPr>
            <a:spLocks noGrp="1"/>
          </p:cNvSpPr>
          <p:nvPr>
            <p:ph type="body" sz="quarter" idx="26"/>
          </p:nvPr>
        </p:nvSpPr>
        <p:spPr>
          <a:xfrm>
            <a:off x="1377573" y="6099733"/>
            <a:ext cx="1979419" cy="399600"/>
          </a:xfrm>
        </p:spPr>
        <p:txBody>
          <a:bodyPr rIns="0"/>
          <a:lstStyle/>
          <a:p>
            <a:r>
              <a:rPr lang="en-GB" dirty="0"/>
              <a:t>Did You Know: </a:t>
            </a:r>
          </a:p>
        </p:txBody>
      </p:sp>
      <p:pic>
        <p:nvPicPr>
          <p:cNvPr id="26" name="Picture Placeholder 25">
            <a:extLst>
              <a:ext uri="{FF2B5EF4-FFF2-40B4-BE49-F238E27FC236}">
                <a16:creationId xmlns:a16="http://schemas.microsoft.com/office/drawing/2014/main" id="{B2399846-F3E8-7C9F-A886-8A84FA950221}"/>
              </a:ext>
              <a:ext uri="{C183D7F6-B498-43B3-948B-1728B52AA6E4}">
                <adec:decorative xmlns:adec="http://schemas.microsoft.com/office/drawing/2017/decorative" val="1"/>
              </a:ext>
            </a:extLst>
          </p:cNvPr>
          <p:cNvPicPr>
            <a:picLocks noGrp="1" noChangeAspect="1"/>
          </p:cNvPicPr>
          <p:nvPr>
            <p:ph type="pic" sz="quarter" idx="29"/>
          </p:nvPr>
        </p:nvPicPr>
        <p:blipFill rotWithShape="1">
          <a:blip r:embed="rId5" cstate="print">
            <a:extLst>
              <a:ext uri="{28A0092B-C50C-407E-A947-70E740481C1C}">
                <a14:useLocalDpi xmlns:a14="http://schemas.microsoft.com/office/drawing/2010/main" val="0"/>
              </a:ext>
            </a:extLst>
          </a:blip>
          <a:srcRect/>
          <a:stretch/>
        </p:blipFill>
        <p:spPr/>
      </p:pic>
      <p:pic>
        <p:nvPicPr>
          <p:cNvPr id="20" name="Picture Placeholder 19" descr="Prescriptions">
            <a:extLst>
              <a:ext uri="{FF2B5EF4-FFF2-40B4-BE49-F238E27FC236}">
                <a16:creationId xmlns:a16="http://schemas.microsoft.com/office/drawing/2014/main" id="{BC805103-6335-E6B7-5489-D0068268FFDA}"/>
              </a:ext>
            </a:extLst>
          </p:cNvPr>
          <p:cNvPicPr>
            <a:picLocks noGrp="1" noChangeAspect="1"/>
          </p:cNvPicPr>
          <p:nvPr>
            <p:ph type="pic" sz="quarter" idx="34"/>
          </p:nvPr>
        </p:nvPicPr>
        <p:blipFill>
          <a:blip r:embed="rId6" cstate="print">
            <a:extLst>
              <a:ext uri="{28A0092B-C50C-407E-A947-70E740481C1C}">
                <a14:useLocalDpi xmlns:a14="http://schemas.microsoft.com/office/drawing/2010/main"/>
              </a:ext>
            </a:extLst>
          </a:blip>
          <a:srcRect/>
          <a:stretch>
            <a:fillRect/>
          </a:stretch>
        </p:blipFill>
        <p:spPr/>
      </p:pic>
      <p:sp>
        <p:nvSpPr>
          <p:cNvPr id="10" name="Content Placeholder 9">
            <a:extLst>
              <a:ext uri="{FF2B5EF4-FFF2-40B4-BE49-F238E27FC236}">
                <a16:creationId xmlns:a16="http://schemas.microsoft.com/office/drawing/2014/main" id="{D102123D-F809-4F0E-6709-F4DC958539BF}"/>
              </a:ext>
            </a:extLst>
          </p:cNvPr>
          <p:cNvSpPr>
            <a:spLocks noGrp="1"/>
          </p:cNvSpPr>
          <p:nvPr>
            <p:ph sz="half" idx="25"/>
          </p:nvPr>
        </p:nvSpPr>
        <p:spPr/>
        <p:txBody>
          <a:bodyPr/>
          <a:lstStyle/>
          <a:p>
            <a:r>
              <a:rPr lang="en-GB" dirty="0"/>
              <a:t>Repeat prescription requests can be managed through their surgery website or via the </a:t>
            </a:r>
            <a:br>
              <a:rPr lang="en-GB" dirty="0"/>
            </a:br>
            <a:r>
              <a:rPr lang="en-GB" dirty="0"/>
              <a:t>NHS App.</a:t>
            </a:r>
          </a:p>
        </p:txBody>
      </p:sp>
      <p:pic>
        <p:nvPicPr>
          <p:cNvPr id="22" name="Picture Placeholder 21" descr="Example order on NHS App">
            <a:extLst>
              <a:ext uri="{FF2B5EF4-FFF2-40B4-BE49-F238E27FC236}">
                <a16:creationId xmlns:a16="http://schemas.microsoft.com/office/drawing/2014/main" id="{5AB12D77-AC40-C189-5152-2666475AF1EC}"/>
              </a:ext>
            </a:extLst>
          </p:cNvPr>
          <p:cNvPicPr>
            <a:picLocks noGrp="1" noChangeAspect="1"/>
          </p:cNvPicPr>
          <p:nvPr>
            <p:ph type="pic" sz="quarter" idx="35"/>
          </p:nvPr>
        </p:nvPicPr>
        <p:blipFill rotWithShape="1">
          <a:blip r:embed="rId7" cstate="print">
            <a:extLst>
              <a:ext uri="{28A0092B-C50C-407E-A947-70E740481C1C}">
                <a14:useLocalDpi xmlns:a14="http://schemas.microsoft.com/office/drawing/2010/main"/>
              </a:ext>
            </a:extLst>
          </a:blip>
          <a:srcRect/>
          <a:stretch/>
        </p:blipFill>
        <p:spPr>
          <a:xfrm>
            <a:off x="3907535" y="6640204"/>
            <a:ext cx="2376000" cy="900000"/>
          </a:xfrm>
        </p:spPr>
      </p:pic>
      <p:sp>
        <p:nvSpPr>
          <p:cNvPr id="15" name="Content Placeholder 14">
            <a:extLst>
              <a:ext uri="{FF2B5EF4-FFF2-40B4-BE49-F238E27FC236}">
                <a16:creationId xmlns:a16="http://schemas.microsoft.com/office/drawing/2014/main" id="{595C09B0-41AF-DE04-8303-8817F71B91C4}"/>
              </a:ext>
            </a:extLst>
          </p:cNvPr>
          <p:cNvSpPr>
            <a:spLocks noGrp="1"/>
          </p:cNvSpPr>
          <p:nvPr>
            <p:ph sz="half" idx="31"/>
          </p:nvPr>
        </p:nvSpPr>
        <p:spPr/>
        <p:txBody>
          <a:bodyPr>
            <a:normAutofit lnSpcReduction="10000"/>
          </a:bodyPr>
          <a:lstStyle/>
          <a:p>
            <a:r>
              <a:rPr lang="en-GB" dirty="0"/>
              <a:t>Patients can also register for an online account with their practice to order medication, view their patient record or see test results using the practice website or NHS App.</a:t>
            </a:r>
          </a:p>
        </p:txBody>
      </p:sp>
      <p:sp>
        <p:nvSpPr>
          <p:cNvPr id="8" name="Footer Placeholder 7">
            <a:extLst>
              <a:ext uri="{FF2B5EF4-FFF2-40B4-BE49-F238E27FC236}">
                <a16:creationId xmlns:a16="http://schemas.microsoft.com/office/drawing/2014/main" id="{71B61EBE-4219-B855-D29A-A71D595AF37C}"/>
              </a:ext>
            </a:extLst>
          </p:cNvPr>
          <p:cNvSpPr>
            <a:spLocks noGrp="1"/>
          </p:cNvSpPr>
          <p:nvPr>
            <p:ph type="ftr" sz="quarter" idx="11"/>
          </p:nvPr>
        </p:nvSpPr>
        <p:spPr/>
        <p:txBody>
          <a:bodyPr/>
          <a:lstStyle/>
          <a:p>
            <a:r>
              <a:rPr lang="en-GB" b="1"/>
              <a:t>Primary Care Access Bulletin</a:t>
            </a:r>
            <a:endParaRPr lang="en-GB" dirty="0"/>
          </a:p>
        </p:txBody>
      </p:sp>
      <p:sp>
        <p:nvSpPr>
          <p:cNvPr id="9" name="Slide Number Placeholder 8">
            <a:extLst>
              <a:ext uri="{FF2B5EF4-FFF2-40B4-BE49-F238E27FC236}">
                <a16:creationId xmlns:a16="http://schemas.microsoft.com/office/drawing/2014/main" id="{007829E4-AF17-C39E-1F78-838A2368FF2A}"/>
              </a:ext>
            </a:extLst>
          </p:cNvPr>
          <p:cNvSpPr>
            <a:spLocks noGrp="1"/>
          </p:cNvSpPr>
          <p:nvPr>
            <p:ph type="sldNum" sz="quarter" idx="12"/>
          </p:nvPr>
        </p:nvSpPr>
        <p:spPr/>
        <p:txBody>
          <a:bodyPr/>
          <a:lstStyle/>
          <a:p>
            <a:fld id="{30A60DCE-9105-48A5-8A92-25C9283756D1}" type="slidenum">
              <a:rPr lang="en-GB" smtClean="0"/>
              <a:pPr/>
              <a:t>7</a:t>
            </a:fld>
            <a:endParaRPr lang="en-GB" dirty="0"/>
          </a:p>
        </p:txBody>
      </p:sp>
    </p:spTree>
    <p:extLst>
      <p:ext uri="{BB962C8B-B14F-4D97-AF65-F5344CB8AC3E}">
        <p14:creationId xmlns:p14="http://schemas.microsoft.com/office/powerpoint/2010/main" val="1046632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238FF-A07D-1187-DDD7-CA88BB975A89}"/>
              </a:ext>
            </a:extLst>
          </p:cNvPr>
          <p:cNvSpPr>
            <a:spLocks noGrp="1"/>
          </p:cNvSpPr>
          <p:nvPr>
            <p:ph type="title"/>
          </p:nvPr>
        </p:nvSpPr>
        <p:spPr/>
        <p:txBody>
          <a:bodyPr/>
          <a:lstStyle/>
          <a:p>
            <a:r>
              <a:rPr lang="en-GB" dirty="0"/>
              <a:t>What to do if you are unwell &amp; need to be seen today for a non-emergency!</a:t>
            </a:r>
          </a:p>
        </p:txBody>
      </p:sp>
      <p:sp>
        <p:nvSpPr>
          <p:cNvPr id="162" name="Text Placeholder 161">
            <a:extLst>
              <a:ext uri="{FF2B5EF4-FFF2-40B4-BE49-F238E27FC236}">
                <a16:creationId xmlns:a16="http://schemas.microsoft.com/office/drawing/2014/main" id="{1CCA3AEB-BF12-EA2B-AEE3-1601F6BAB068}"/>
              </a:ext>
            </a:extLst>
          </p:cNvPr>
          <p:cNvSpPr>
            <a:spLocks noGrp="1"/>
          </p:cNvSpPr>
          <p:nvPr>
            <p:ph type="body" sz="quarter" idx="28"/>
          </p:nvPr>
        </p:nvSpPr>
        <p:spPr/>
        <p:txBody>
          <a:bodyPr/>
          <a:lstStyle/>
          <a:p>
            <a:r>
              <a:rPr lang="en-GB" dirty="0"/>
              <a:t>What to do if you are unwell</a:t>
            </a:r>
          </a:p>
        </p:txBody>
      </p:sp>
      <p:sp>
        <p:nvSpPr>
          <p:cNvPr id="158" name="Content Placeholder 157">
            <a:extLst>
              <a:ext uri="{FF2B5EF4-FFF2-40B4-BE49-F238E27FC236}">
                <a16:creationId xmlns:a16="http://schemas.microsoft.com/office/drawing/2014/main" id="{4DC011CD-B291-E837-879E-1DEDBBD8AC74}"/>
              </a:ext>
            </a:extLst>
          </p:cNvPr>
          <p:cNvSpPr>
            <a:spLocks noGrp="1"/>
          </p:cNvSpPr>
          <p:nvPr>
            <p:ph sz="half" idx="1"/>
          </p:nvPr>
        </p:nvSpPr>
        <p:spPr/>
        <p:txBody>
          <a:bodyPr/>
          <a:lstStyle/>
          <a:p>
            <a:r>
              <a:rPr lang="en-GB" dirty="0"/>
              <a:t>Need to be seen today for a non-emergency?</a:t>
            </a:r>
          </a:p>
        </p:txBody>
      </p:sp>
      <p:sp>
        <p:nvSpPr>
          <p:cNvPr id="161" name="Text Placeholder 160">
            <a:extLst>
              <a:ext uri="{FF2B5EF4-FFF2-40B4-BE49-F238E27FC236}">
                <a16:creationId xmlns:a16="http://schemas.microsoft.com/office/drawing/2014/main" id="{41101C7A-0377-4540-AE80-FAF7794EFBFA}"/>
              </a:ext>
            </a:extLst>
          </p:cNvPr>
          <p:cNvSpPr>
            <a:spLocks noGrp="1"/>
          </p:cNvSpPr>
          <p:nvPr>
            <p:ph type="body" sz="quarter" idx="17"/>
          </p:nvPr>
        </p:nvSpPr>
        <p:spPr/>
        <p:txBody>
          <a:bodyPr/>
          <a:lstStyle/>
          <a:p>
            <a:r>
              <a:rPr lang="en-GB" dirty="0"/>
              <a:t>Think GP First</a:t>
            </a:r>
          </a:p>
        </p:txBody>
      </p:sp>
      <p:sp>
        <p:nvSpPr>
          <p:cNvPr id="164" name="Content Placeholder 163">
            <a:extLst>
              <a:ext uri="{FF2B5EF4-FFF2-40B4-BE49-F238E27FC236}">
                <a16:creationId xmlns:a16="http://schemas.microsoft.com/office/drawing/2014/main" id="{F35EDDC3-284F-A372-532F-2489570AF335}"/>
              </a:ext>
            </a:extLst>
          </p:cNvPr>
          <p:cNvSpPr>
            <a:spLocks noGrp="1"/>
          </p:cNvSpPr>
          <p:nvPr>
            <p:ph sz="half" idx="30"/>
          </p:nvPr>
        </p:nvSpPr>
        <p:spPr/>
        <p:txBody>
          <a:bodyPr>
            <a:normAutofit fontScale="92500"/>
          </a:bodyPr>
          <a:lstStyle/>
          <a:p>
            <a:r>
              <a:rPr lang="en-GB" dirty="0"/>
              <a:t>Call your GP practice between </a:t>
            </a:r>
            <a:r>
              <a:rPr lang="en-GB" b="1" dirty="0"/>
              <a:t>8am - 6pm Monday - Friday</a:t>
            </a:r>
          </a:p>
        </p:txBody>
      </p:sp>
      <p:sp>
        <p:nvSpPr>
          <p:cNvPr id="163" name="Text Placeholder 162">
            <a:extLst>
              <a:ext uri="{FF2B5EF4-FFF2-40B4-BE49-F238E27FC236}">
                <a16:creationId xmlns:a16="http://schemas.microsoft.com/office/drawing/2014/main" id="{370177DB-AF9C-FF65-6F77-89BB677BB627}"/>
              </a:ext>
            </a:extLst>
          </p:cNvPr>
          <p:cNvSpPr>
            <a:spLocks noGrp="1"/>
          </p:cNvSpPr>
          <p:nvPr>
            <p:ph type="body" sz="quarter" idx="29"/>
          </p:nvPr>
        </p:nvSpPr>
        <p:spPr/>
        <p:txBody>
          <a:bodyPr/>
          <a:lstStyle/>
          <a:p>
            <a:r>
              <a:rPr lang="en-GB" dirty="0"/>
              <a:t>NHS 111</a:t>
            </a:r>
          </a:p>
        </p:txBody>
      </p:sp>
      <p:pic>
        <p:nvPicPr>
          <p:cNvPr id="12" name="Picture Placeholder 11">
            <a:extLst>
              <a:ext uri="{FF2B5EF4-FFF2-40B4-BE49-F238E27FC236}">
                <a16:creationId xmlns:a16="http://schemas.microsoft.com/office/drawing/2014/main" id="{4244B5A4-0DF9-F210-A2C7-99C35B1A325A}"/>
              </a:ext>
              <a:ext uri="{C183D7F6-B498-43B3-948B-1728B52AA6E4}">
                <adec:decorative xmlns:adec="http://schemas.microsoft.com/office/drawing/2017/decorative" val="1"/>
              </a:ext>
            </a:extLst>
          </p:cNvPr>
          <p:cNvPicPr>
            <a:picLocks noGrp="1" noChangeAspect="1"/>
          </p:cNvPicPr>
          <p:nvPr>
            <p:ph type="pic" sz="quarter" idx="32"/>
          </p:nvPr>
        </p:nvPicPr>
        <p:blipFill rotWithShape="1">
          <a:blip r:embed="rId3" cstate="print">
            <a:extLst>
              <a:ext uri="{28A0092B-C50C-407E-A947-70E740481C1C}">
                <a14:useLocalDpi xmlns:a14="http://schemas.microsoft.com/office/drawing/2010/main" val="0"/>
              </a:ext>
            </a:extLst>
          </a:blip>
          <a:srcRect/>
          <a:stretch/>
        </p:blipFill>
        <p:spPr/>
      </p:pic>
      <p:sp>
        <p:nvSpPr>
          <p:cNvPr id="160" name="Content Placeholder 159">
            <a:extLst>
              <a:ext uri="{FF2B5EF4-FFF2-40B4-BE49-F238E27FC236}">
                <a16:creationId xmlns:a16="http://schemas.microsoft.com/office/drawing/2014/main" id="{B2EB1D34-38A8-165E-310B-1FB7A3F3977D}"/>
              </a:ext>
            </a:extLst>
          </p:cNvPr>
          <p:cNvSpPr>
            <a:spLocks noGrp="1"/>
          </p:cNvSpPr>
          <p:nvPr>
            <p:ph sz="half" idx="15"/>
          </p:nvPr>
        </p:nvSpPr>
        <p:spPr/>
        <p:txBody>
          <a:bodyPr>
            <a:normAutofit lnSpcReduction="10000"/>
          </a:bodyPr>
          <a:lstStyle/>
          <a:p>
            <a:r>
              <a:rPr lang="en-GB" dirty="0"/>
              <a:t>Contact </a:t>
            </a:r>
            <a:r>
              <a:rPr lang="en-GB" b="1" dirty="0"/>
              <a:t>NHS111 online </a:t>
            </a:r>
            <a:br>
              <a:rPr lang="en-GB" dirty="0"/>
            </a:br>
            <a:r>
              <a:rPr lang="en-GB" dirty="0"/>
              <a:t>or </a:t>
            </a:r>
            <a:r>
              <a:rPr lang="en-GB" b="1" dirty="0"/>
              <a:t>call NHS 111 between </a:t>
            </a:r>
            <a:br>
              <a:rPr lang="en-GB" b="1" dirty="0"/>
            </a:br>
            <a:r>
              <a:rPr lang="en-GB" b="1" dirty="0"/>
              <a:t>6pm - 8am </a:t>
            </a:r>
            <a:r>
              <a:rPr lang="en-GB" dirty="0"/>
              <a:t>and at the weekends </a:t>
            </a:r>
            <a:br>
              <a:rPr lang="en-GB" dirty="0"/>
            </a:br>
            <a:r>
              <a:rPr lang="en-GB" dirty="0"/>
              <a:t>if you have an urgent same day health need where you will be signposted to </a:t>
            </a:r>
            <a:br>
              <a:rPr lang="en-GB" dirty="0"/>
            </a:br>
            <a:r>
              <a:rPr lang="en-GB" dirty="0"/>
              <a:t>a service close to where you live.</a:t>
            </a:r>
          </a:p>
        </p:txBody>
      </p:sp>
      <p:pic>
        <p:nvPicPr>
          <p:cNvPr id="10" name="Picture Placeholder 9">
            <a:extLst>
              <a:ext uri="{FF2B5EF4-FFF2-40B4-BE49-F238E27FC236}">
                <a16:creationId xmlns:a16="http://schemas.microsoft.com/office/drawing/2014/main" id="{CC45ECB1-CAEF-6AD0-BF8D-201ADB4150BF}"/>
              </a:ext>
              <a:ext uri="{C183D7F6-B498-43B3-948B-1728B52AA6E4}">
                <adec:decorative xmlns:adec="http://schemas.microsoft.com/office/drawing/2017/decorative" val="1"/>
              </a:ext>
            </a:extLst>
          </p:cNvPr>
          <p:cNvPicPr>
            <a:picLocks noGrp="1" noChangeAspect="1"/>
          </p:cNvPicPr>
          <p:nvPr>
            <p:ph type="pic" sz="quarter" idx="31"/>
          </p:nvPr>
        </p:nvPicPr>
        <p:blipFill rotWithShape="1">
          <a:blip r:embed="rId4" cstate="print">
            <a:extLst>
              <a:ext uri="{28A0092B-C50C-407E-A947-70E740481C1C}">
                <a14:useLocalDpi xmlns:a14="http://schemas.microsoft.com/office/drawing/2010/main" val="0"/>
              </a:ext>
            </a:extLst>
          </a:blip>
          <a:srcRect/>
          <a:stretch/>
        </p:blipFill>
        <p:spPr/>
      </p:pic>
      <p:sp>
        <p:nvSpPr>
          <p:cNvPr id="207" name="Content Placeholder 206">
            <a:extLst>
              <a:ext uri="{FF2B5EF4-FFF2-40B4-BE49-F238E27FC236}">
                <a16:creationId xmlns:a16="http://schemas.microsoft.com/office/drawing/2014/main" id="{EED50EE6-D9EE-33B4-D6C6-B20B9BC41420}"/>
              </a:ext>
            </a:extLst>
          </p:cNvPr>
          <p:cNvSpPr>
            <a:spLocks noGrp="1"/>
          </p:cNvSpPr>
          <p:nvPr>
            <p:ph sz="half" idx="33"/>
          </p:nvPr>
        </p:nvSpPr>
        <p:spPr/>
        <p:txBody>
          <a:bodyPr/>
          <a:lstStyle/>
          <a:p>
            <a:r>
              <a:rPr lang="en-GB" dirty="0"/>
              <a:t>Need to be seen today for an emergency?</a:t>
            </a:r>
          </a:p>
        </p:txBody>
      </p:sp>
      <p:sp>
        <p:nvSpPr>
          <p:cNvPr id="209" name="Text Placeholder 208">
            <a:extLst>
              <a:ext uri="{FF2B5EF4-FFF2-40B4-BE49-F238E27FC236}">
                <a16:creationId xmlns:a16="http://schemas.microsoft.com/office/drawing/2014/main" id="{D45A69E3-13C3-3794-F5DE-13232D6948F1}"/>
              </a:ext>
            </a:extLst>
          </p:cNvPr>
          <p:cNvSpPr>
            <a:spLocks noGrp="1"/>
          </p:cNvSpPr>
          <p:nvPr>
            <p:ph type="body" sz="quarter" idx="42"/>
          </p:nvPr>
        </p:nvSpPr>
        <p:spPr>
          <a:solidFill>
            <a:schemeClr val="accent2"/>
          </a:solidFill>
        </p:spPr>
        <p:txBody>
          <a:bodyPr/>
          <a:lstStyle/>
          <a:p>
            <a:r>
              <a:rPr lang="en-GB" dirty="0"/>
              <a:t>Minor injury</a:t>
            </a:r>
          </a:p>
        </p:txBody>
      </p:sp>
      <p:sp>
        <p:nvSpPr>
          <p:cNvPr id="210" name="Text Placeholder 209">
            <a:extLst>
              <a:ext uri="{FF2B5EF4-FFF2-40B4-BE49-F238E27FC236}">
                <a16:creationId xmlns:a16="http://schemas.microsoft.com/office/drawing/2014/main" id="{6E8AF35C-46D5-306D-AF13-2E2BB5C5AAFD}"/>
              </a:ext>
            </a:extLst>
          </p:cNvPr>
          <p:cNvSpPr>
            <a:spLocks noGrp="1"/>
          </p:cNvSpPr>
          <p:nvPr>
            <p:ph type="body" sz="quarter" idx="44"/>
          </p:nvPr>
        </p:nvSpPr>
        <p:spPr>
          <a:solidFill>
            <a:schemeClr val="accent2"/>
          </a:solidFill>
        </p:spPr>
        <p:txBody>
          <a:bodyPr/>
          <a:lstStyle/>
          <a:p>
            <a:r>
              <a:rPr lang="en-GB" dirty="0"/>
              <a:t>call NHS 111</a:t>
            </a:r>
          </a:p>
        </p:txBody>
      </p:sp>
      <p:pic>
        <p:nvPicPr>
          <p:cNvPr id="14" name="Picture Placeholder 13">
            <a:extLst>
              <a:ext uri="{FF2B5EF4-FFF2-40B4-BE49-F238E27FC236}">
                <a16:creationId xmlns:a16="http://schemas.microsoft.com/office/drawing/2014/main" id="{72B25F61-F178-1F63-7C37-AC93FD22BFCF}"/>
              </a:ext>
              <a:ext uri="{C183D7F6-B498-43B3-948B-1728B52AA6E4}">
                <adec:decorative xmlns:adec="http://schemas.microsoft.com/office/drawing/2017/decorative" val="1"/>
              </a:ext>
            </a:extLst>
          </p:cNvPr>
          <p:cNvPicPr>
            <a:picLocks noGrp="1" noChangeAspect="1"/>
          </p:cNvPicPr>
          <p:nvPr>
            <p:ph type="pic" sz="quarter" idx="45"/>
          </p:nvPr>
        </p:nvPicPr>
        <p:blipFill rotWithShape="1">
          <a:blip r:embed="rId5" cstate="print">
            <a:extLst>
              <a:ext uri="{28A0092B-C50C-407E-A947-70E740481C1C}">
                <a14:useLocalDpi xmlns:a14="http://schemas.microsoft.com/office/drawing/2010/main" val="0"/>
              </a:ext>
            </a:extLst>
          </a:blip>
          <a:srcRect t="112" b="112"/>
          <a:stretch/>
        </p:blipFill>
        <p:spPr/>
      </p:pic>
      <p:sp>
        <p:nvSpPr>
          <p:cNvPr id="208" name="Content Placeholder 207">
            <a:extLst>
              <a:ext uri="{FF2B5EF4-FFF2-40B4-BE49-F238E27FC236}">
                <a16:creationId xmlns:a16="http://schemas.microsoft.com/office/drawing/2014/main" id="{6B5AE7F6-E6F2-DF5E-5467-0E631626C233}"/>
              </a:ext>
            </a:extLst>
          </p:cNvPr>
          <p:cNvSpPr>
            <a:spLocks noGrp="1"/>
          </p:cNvSpPr>
          <p:nvPr>
            <p:ph sz="half" idx="41"/>
          </p:nvPr>
        </p:nvSpPr>
        <p:spPr>
          <a:xfrm>
            <a:off x="623260" y="5619616"/>
            <a:ext cx="2557502" cy="966643"/>
          </a:xfrm>
        </p:spPr>
        <p:txBody>
          <a:bodyPr>
            <a:noAutofit/>
          </a:bodyPr>
          <a:lstStyle/>
          <a:p>
            <a:r>
              <a:rPr lang="en-GB" sz="1050" dirty="0"/>
              <a:t>Strains, cuts, sprains and </a:t>
            </a:r>
            <a:br>
              <a:rPr lang="en-GB" sz="1050" dirty="0"/>
            </a:br>
            <a:r>
              <a:rPr lang="en-GB" sz="1050" dirty="0"/>
              <a:t>burns can all be treated at our </a:t>
            </a:r>
            <a:r>
              <a:rPr lang="en-GB" sz="1050" b="1" dirty="0"/>
              <a:t>Urgent Treatment Centres</a:t>
            </a:r>
            <a:r>
              <a:rPr lang="en-GB" sz="1050" dirty="0"/>
              <a:t> at</a:t>
            </a:r>
            <a:r>
              <a:rPr lang="en-GB" sz="1050" b="1" dirty="0"/>
              <a:t> Bedford Hospital</a:t>
            </a:r>
            <a:r>
              <a:rPr lang="en-GB" sz="1050" dirty="0"/>
              <a:t>, </a:t>
            </a:r>
            <a:r>
              <a:rPr lang="en-GB" sz="1050" dirty="0" err="1"/>
              <a:t>Putnoe</a:t>
            </a:r>
            <a:r>
              <a:rPr lang="en-GB" sz="1050" dirty="0"/>
              <a:t> Walk-in Centre, Luton UTC at Town Centre GP Surgery or Milton Keynes UCC at Milton Keynes Hospital.</a:t>
            </a:r>
          </a:p>
        </p:txBody>
      </p:sp>
      <p:sp>
        <p:nvSpPr>
          <p:cNvPr id="213" name="Text Placeholder 212">
            <a:extLst>
              <a:ext uri="{FF2B5EF4-FFF2-40B4-BE49-F238E27FC236}">
                <a16:creationId xmlns:a16="http://schemas.microsoft.com/office/drawing/2014/main" id="{D61B1668-380D-D350-C4AE-575E1EF71DD5}"/>
              </a:ext>
            </a:extLst>
          </p:cNvPr>
          <p:cNvSpPr>
            <a:spLocks noGrp="1"/>
          </p:cNvSpPr>
          <p:nvPr>
            <p:ph type="body" sz="quarter" idx="47"/>
          </p:nvPr>
        </p:nvSpPr>
        <p:spPr/>
        <p:txBody>
          <a:bodyPr/>
          <a:lstStyle/>
          <a:p>
            <a:r>
              <a:rPr lang="en-GB" dirty="0"/>
              <a:t>ED or </a:t>
            </a:r>
          </a:p>
        </p:txBody>
      </p:sp>
      <p:sp>
        <p:nvSpPr>
          <p:cNvPr id="214" name="Text Placeholder 213">
            <a:extLst>
              <a:ext uri="{FF2B5EF4-FFF2-40B4-BE49-F238E27FC236}">
                <a16:creationId xmlns:a16="http://schemas.microsoft.com/office/drawing/2014/main" id="{33AAFC85-DCA0-66DE-C9C6-9DCBBC6F2D16}"/>
              </a:ext>
            </a:extLst>
          </p:cNvPr>
          <p:cNvSpPr>
            <a:spLocks noGrp="1"/>
          </p:cNvSpPr>
          <p:nvPr>
            <p:ph type="body" sz="quarter" idx="48"/>
          </p:nvPr>
        </p:nvSpPr>
        <p:spPr>
          <a:solidFill>
            <a:srgbClr val="DA291C"/>
          </a:solidFill>
        </p:spPr>
        <p:txBody>
          <a:bodyPr/>
          <a:lstStyle/>
          <a:p>
            <a:r>
              <a:rPr lang="en-GB" dirty="0"/>
              <a:t>Call 999</a:t>
            </a:r>
          </a:p>
        </p:txBody>
      </p:sp>
      <p:pic>
        <p:nvPicPr>
          <p:cNvPr id="16" name="Picture Placeholder 15">
            <a:extLst>
              <a:ext uri="{FF2B5EF4-FFF2-40B4-BE49-F238E27FC236}">
                <a16:creationId xmlns:a16="http://schemas.microsoft.com/office/drawing/2014/main" id="{8D95432B-53F0-579E-7790-6B875A38EB29}"/>
              </a:ext>
              <a:ext uri="{C183D7F6-B498-43B3-948B-1728B52AA6E4}">
                <adec:decorative xmlns:adec="http://schemas.microsoft.com/office/drawing/2017/decorative" val="1"/>
              </a:ext>
            </a:extLst>
          </p:cNvPr>
          <p:cNvPicPr>
            <a:picLocks noGrp="1" noChangeAspect="1"/>
          </p:cNvPicPr>
          <p:nvPr>
            <p:ph type="pic" sz="quarter" idx="49"/>
          </p:nvPr>
        </p:nvPicPr>
        <p:blipFill rotWithShape="1">
          <a:blip r:embed="rId6" cstate="print">
            <a:extLst>
              <a:ext uri="{28A0092B-C50C-407E-A947-70E740481C1C}">
                <a14:useLocalDpi xmlns:a14="http://schemas.microsoft.com/office/drawing/2010/main" val="0"/>
              </a:ext>
            </a:extLst>
          </a:blip>
          <a:srcRect/>
          <a:stretch/>
        </p:blipFill>
        <p:spPr/>
      </p:pic>
      <p:sp>
        <p:nvSpPr>
          <p:cNvPr id="212" name="Content Placeholder 211">
            <a:extLst>
              <a:ext uri="{FF2B5EF4-FFF2-40B4-BE49-F238E27FC236}">
                <a16:creationId xmlns:a16="http://schemas.microsoft.com/office/drawing/2014/main" id="{B5084DDA-8DCD-F542-2BFD-C6530A3EE4FA}"/>
              </a:ext>
            </a:extLst>
          </p:cNvPr>
          <p:cNvSpPr>
            <a:spLocks noGrp="1"/>
          </p:cNvSpPr>
          <p:nvPr>
            <p:ph sz="half" idx="46"/>
          </p:nvPr>
        </p:nvSpPr>
        <p:spPr/>
        <p:txBody>
          <a:bodyPr>
            <a:noAutofit/>
          </a:bodyPr>
          <a:lstStyle/>
          <a:p>
            <a:r>
              <a:rPr lang="en-GB" sz="1200" b="1" dirty="0"/>
              <a:t>Call 999 straightaway </a:t>
            </a:r>
            <a:br>
              <a:rPr lang="en-GB" sz="1200" dirty="0"/>
            </a:br>
            <a:r>
              <a:rPr lang="en-GB" sz="1200" dirty="0"/>
              <a:t>for chest pains, choking, </a:t>
            </a:r>
            <a:br>
              <a:rPr lang="en-GB" sz="1200" dirty="0"/>
            </a:br>
            <a:r>
              <a:rPr lang="en-GB" sz="1200" dirty="0"/>
              <a:t>severe blood loss, blacking </a:t>
            </a:r>
            <a:br>
              <a:rPr lang="en-GB" sz="1200" dirty="0"/>
            </a:br>
            <a:r>
              <a:rPr lang="en-GB" sz="1200" dirty="0"/>
              <a:t>out, unconsciousness,</a:t>
            </a:r>
            <a:br>
              <a:rPr lang="en-GB" sz="1200" dirty="0"/>
            </a:br>
            <a:r>
              <a:rPr lang="en-GB" sz="1200" dirty="0"/>
              <a:t>suspected stroke or serious injury.</a:t>
            </a:r>
          </a:p>
        </p:txBody>
      </p:sp>
      <p:sp>
        <p:nvSpPr>
          <p:cNvPr id="268" name="Content Placeholder 267">
            <a:extLst>
              <a:ext uri="{FF2B5EF4-FFF2-40B4-BE49-F238E27FC236}">
                <a16:creationId xmlns:a16="http://schemas.microsoft.com/office/drawing/2014/main" id="{86CAB5EC-0502-A9EC-7050-6D3DDC5AB6A5}"/>
              </a:ext>
            </a:extLst>
          </p:cNvPr>
          <p:cNvSpPr>
            <a:spLocks noGrp="1"/>
          </p:cNvSpPr>
          <p:nvPr>
            <p:ph sz="half" idx="50"/>
          </p:nvPr>
        </p:nvSpPr>
        <p:spPr/>
        <p:txBody>
          <a:bodyPr/>
          <a:lstStyle/>
          <a:p>
            <a:r>
              <a:rPr lang="en-GB" dirty="0"/>
              <a:t>Alternatively you may be able to help yourself</a:t>
            </a:r>
          </a:p>
        </p:txBody>
      </p:sp>
      <p:sp>
        <p:nvSpPr>
          <p:cNvPr id="270" name="Text Placeholder 269">
            <a:extLst>
              <a:ext uri="{FF2B5EF4-FFF2-40B4-BE49-F238E27FC236}">
                <a16:creationId xmlns:a16="http://schemas.microsoft.com/office/drawing/2014/main" id="{1E1524A5-0E54-6E36-7274-CB70B8BBEF17}"/>
              </a:ext>
            </a:extLst>
          </p:cNvPr>
          <p:cNvSpPr>
            <a:spLocks noGrp="1"/>
          </p:cNvSpPr>
          <p:nvPr>
            <p:ph type="body" sz="quarter" idx="52"/>
          </p:nvPr>
        </p:nvSpPr>
        <p:spPr/>
        <p:txBody>
          <a:bodyPr/>
          <a:lstStyle/>
          <a:p>
            <a:r>
              <a:rPr lang="en-GB" dirty="0"/>
              <a:t>Help Yourself</a:t>
            </a:r>
          </a:p>
        </p:txBody>
      </p:sp>
      <p:pic>
        <p:nvPicPr>
          <p:cNvPr id="24" name="Picture Placeholder 23">
            <a:extLst>
              <a:ext uri="{FF2B5EF4-FFF2-40B4-BE49-F238E27FC236}">
                <a16:creationId xmlns:a16="http://schemas.microsoft.com/office/drawing/2014/main" id="{DA9F7D04-6705-7BFA-5DEA-3B2D4A8E0796}"/>
              </a:ext>
              <a:ext uri="{C183D7F6-B498-43B3-948B-1728B52AA6E4}">
                <adec:decorative xmlns:adec="http://schemas.microsoft.com/office/drawing/2017/decorative" val="1"/>
              </a:ext>
            </a:extLst>
          </p:cNvPr>
          <p:cNvPicPr>
            <a:picLocks noGrp="1" noChangeAspect="1"/>
          </p:cNvPicPr>
          <p:nvPr>
            <p:ph type="pic" sz="quarter" idx="53"/>
          </p:nvPr>
        </p:nvPicPr>
        <p:blipFill rotWithShape="1">
          <a:blip r:embed="rId7" cstate="print">
            <a:extLst>
              <a:ext uri="{28A0092B-C50C-407E-A947-70E740481C1C}">
                <a14:useLocalDpi xmlns:a14="http://schemas.microsoft.com/office/drawing/2010/main" val="0"/>
              </a:ext>
            </a:extLst>
          </a:blip>
          <a:srcRect/>
          <a:stretch/>
        </p:blipFill>
        <p:spPr/>
      </p:pic>
      <p:sp>
        <p:nvSpPr>
          <p:cNvPr id="269" name="Content Placeholder 268">
            <a:extLst>
              <a:ext uri="{FF2B5EF4-FFF2-40B4-BE49-F238E27FC236}">
                <a16:creationId xmlns:a16="http://schemas.microsoft.com/office/drawing/2014/main" id="{53565768-65AB-C9E2-1D3C-1F3D08B355EA}"/>
              </a:ext>
            </a:extLst>
          </p:cNvPr>
          <p:cNvSpPr>
            <a:spLocks noGrp="1"/>
          </p:cNvSpPr>
          <p:nvPr>
            <p:ph sz="half" idx="51"/>
          </p:nvPr>
        </p:nvSpPr>
        <p:spPr/>
        <p:txBody>
          <a:bodyPr>
            <a:normAutofit/>
          </a:bodyPr>
          <a:lstStyle/>
          <a:p>
            <a:r>
              <a:rPr lang="en-GB" dirty="0"/>
              <a:t>For hangovers, grazed knees,</a:t>
            </a:r>
            <a:br>
              <a:rPr lang="en-GB" dirty="0"/>
            </a:br>
            <a:r>
              <a:rPr lang="en-GB" dirty="0"/>
              <a:t>coughs and sore throats visit </a:t>
            </a:r>
            <a:r>
              <a:rPr lang="en-GB" b="1" dirty="0" err="1">
                <a:hlinkClick r:id="rId8"/>
              </a:rPr>
              <a:t>www.nhs.uk</a:t>
            </a:r>
            <a:r>
              <a:rPr lang="en-GB" dirty="0"/>
              <a:t> also download the </a:t>
            </a:r>
            <a:br>
              <a:rPr lang="en-GB" dirty="0"/>
            </a:br>
            <a:r>
              <a:rPr lang="en-GB" dirty="0"/>
              <a:t>free Child Health app.</a:t>
            </a:r>
          </a:p>
        </p:txBody>
      </p:sp>
      <p:sp>
        <p:nvSpPr>
          <p:cNvPr id="273" name="Text Placeholder 272">
            <a:extLst>
              <a:ext uri="{FF2B5EF4-FFF2-40B4-BE49-F238E27FC236}">
                <a16:creationId xmlns:a16="http://schemas.microsoft.com/office/drawing/2014/main" id="{867BD116-3EC9-5843-343F-35D70AD7CBBB}"/>
              </a:ext>
            </a:extLst>
          </p:cNvPr>
          <p:cNvSpPr>
            <a:spLocks noGrp="1"/>
          </p:cNvSpPr>
          <p:nvPr>
            <p:ph type="body" sz="quarter" idx="55"/>
          </p:nvPr>
        </p:nvSpPr>
        <p:spPr/>
        <p:txBody>
          <a:bodyPr/>
          <a:lstStyle/>
          <a:p>
            <a:r>
              <a:rPr lang="en-GB" dirty="0"/>
              <a:t>Pharmacy</a:t>
            </a:r>
          </a:p>
        </p:txBody>
      </p:sp>
      <p:pic>
        <p:nvPicPr>
          <p:cNvPr id="26" name="Picture Placeholder 25">
            <a:extLst>
              <a:ext uri="{FF2B5EF4-FFF2-40B4-BE49-F238E27FC236}">
                <a16:creationId xmlns:a16="http://schemas.microsoft.com/office/drawing/2014/main" id="{3ADBE2A9-20E0-6F00-9440-5A8726125C05}"/>
              </a:ext>
              <a:ext uri="{C183D7F6-B498-43B3-948B-1728B52AA6E4}">
                <adec:decorative xmlns:adec="http://schemas.microsoft.com/office/drawing/2017/decorative" val="1"/>
              </a:ext>
            </a:extLst>
          </p:cNvPr>
          <p:cNvPicPr>
            <a:picLocks noGrp="1" noChangeAspect="1"/>
          </p:cNvPicPr>
          <p:nvPr>
            <p:ph type="pic" sz="quarter" idx="56"/>
          </p:nvPr>
        </p:nvPicPr>
        <p:blipFill rotWithShape="1">
          <a:blip r:embed="rId9" cstate="print">
            <a:extLst>
              <a:ext uri="{28A0092B-C50C-407E-A947-70E740481C1C}">
                <a14:useLocalDpi xmlns:a14="http://schemas.microsoft.com/office/drawing/2010/main" val="0"/>
              </a:ext>
            </a:extLst>
          </a:blip>
          <a:srcRect/>
          <a:stretch/>
        </p:blipFill>
        <p:spPr/>
      </p:pic>
      <p:sp>
        <p:nvSpPr>
          <p:cNvPr id="272" name="Content Placeholder 271">
            <a:extLst>
              <a:ext uri="{FF2B5EF4-FFF2-40B4-BE49-F238E27FC236}">
                <a16:creationId xmlns:a16="http://schemas.microsoft.com/office/drawing/2014/main" id="{7B7221E3-12D9-182B-D983-8501B6C3C109}"/>
              </a:ext>
            </a:extLst>
          </p:cNvPr>
          <p:cNvSpPr>
            <a:spLocks noGrp="1"/>
          </p:cNvSpPr>
          <p:nvPr>
            <p:ph sz="half" idx="54"/>
          </p:nvPr>
        </p:nvSpPr>
        <p:spPr/>
        <p:txBody>
          <a:bodyPr>
            <a:normAutofit/>
          </a:bodyPr>
          <a:lstStyle/>
          <a:p>
            <a:r>
              <a:rPr lang="en-GB" dirty="0"/>
              <a:t>For diarrhoea, runny nose, </a:t>
            </a:r>
            <a:br>
              <a:rPr lang="en-GB" dirty="0"/>
            </a:br>
            <a:r>
              <a:rPr lang="en-GB" dirty="0"/>
              <a:t>painful cough and headaches </a:t>
            </a:r>
            <a:br>
              <a:rPr lang="en-GB" dirty="0"/>
            </a:br>
            <a:r>
              <a:rPr lang="en-GB" dirty="0"/>
              <a:t>visit your local pharmacy for free advice and to buy medication.</a:t>
            </a:r>
          </a:p>
        </p:txBody>
      </p:sp>
      <p:sp>
        <p:nvSpPr>
          <p:cNvPr id="275" name="Content Placeholder 274">
            <a:extLst>
              <a:ext uri="{FF2B5EF4-FFF2-40B4-BE49-F238E27FC236}">
                <a16:creationId xmlns:a16="http://schemas.microsoft.com/office/drawing/2014/main" id="{46FE1392-0994-672C-BE2A-CE5E4996A48E}"/>
              </a:ext>
            </a:extLst>
          </p:cNvPr>
          <p:cNvSpPr>
            <a:spLocks noGrp="1"/>
          </p:cNvSpPr>
          <p:nvPr>
            <p:ph sz="half" idx="57"/>
          </p:nvPr>
        </p:nvSpPr>
        <p:spPr/>
        <p:txBody>
          <a:bodyPr>
            <a:normAutofit fontScale="92500"/>
          </a:bodyPr>
          <a:lstStyle/>
          <a:p>
            <a:r>
              <a:rPr lang="en-GB" b="1" dirty="0"/>
              <a:t>NHS 111 BSL service for Deaf patients </a:t>
            </a:r>
            <a:r>
              <a:rPr lang="en-GB" b="1" dirty="0" err="1">
                <a:solidFill>
                  <a:schemeClr val="accent1"/>
                </a:solidFill>
              </a:rPr>
              <a:t>www.interpreternow.co.uk</a:t>
            </a:r>
            <a:r>
              <a:rPr lang="en-GB" b="1" dirty="0">
                <a:solidFill>
                  <a:schemeClr val="accent1"/>
                </a:solidFill>
              </a:rPr>
              <a:t>/nhs111 </a:t>
            </a:r>
            <a:r>
              <a:rPr lang="en-GB" b="1" dirty="0"/>
              <a:t>999 texting service for Deaf patients </a:t>
            </a:r>
            <a:r>
              <a:rPr lang="en-GB" dirty="0"/>
              <a:t>- you </a:t>
            </a:r>
            <a:r>
              <a:rPr lang="en-GB" b="1" dirty="0"/>
              <a:t>MUST </a:t>
            </a:r>
            <a:r>
              <a:rPr lang="en-GB" dirty="0"/>
              <a:t>register first. Text ‘Register’ to 999 &amp; follow instructions. In emergency text ‘Ambulance’ &amp; address. Find out more at </a:t>
            </a:r>
            <a:r>
              <a:rPr lang="en-GB" b="1" dirty="0" err="1">
                <a:hlinkClick r:id="rId10"/>
              </a:rPr>
              <a:t>www.emergencysms.org.uk</a:t>
            </a:r>
            <a:endParaRPr lang="en-GB" dirty="0"/>
          </a:p>
        </p:txBody>
      </p:sp>
      <p:pic>
        <p:nvPicPr>
          <p:cNvPr id="20" name="Picture Placeholder 19">
            <a:extLst>
              <a:ext uri="{FF2B5EF4-FFF2-40B4-BE49-F238E27FC236}">
                <a16:creationId xmlns:a16="http://schemas.microsoft.com/office/drawing/2014/main" id="{BFBE3D0E-0A12-2C55-007B-E405FCC7A0D8}"/>
              </a:ext>
              <a:ext uri="{C183D7F6-B498-43B3-948B-1728B52AA6E4}">
                <adec:decorative xmlns:adec="http://schemas.microsoft.com/office/drawing/2017/decorative" val="1"/>
              </a:ext>
            </a:extLst>
          </p:cNvPr>
          <p:cNvPicPr>
            <a:picLocks noGrp="1" noChangeAspect="1"/>
          </p:cNvPicPr>
          <p:nvPr>
            <p:ph type="pic" sz="quarter" idx="59"/>
          </p:nvPr>
        </p:nvPicPr>
        <p:blipFill rotWithShape="1">
          <a:blip r:embed="rId11" cstate="print">
            <a:extLst>
              <a:ext uri="{28A0092B-C50C-407E-A947-70E740481C1C}">
                <a14:useLocalDpi xmlns:a14="http://schemas.microsoft.com/office/drawing/2010/main" val="0"/>
              </a:ext>
            </a:extLst>
          </a:blip>
          <a:srcRect/>
          <a:stretch/>
        </p:blipFill>
        <p:spPr/>
      </p:pic>
    </p:spTree>
    <p:extLst>
      <p:ext uri="{BB962C8B-B14F-4D97-AF65-F5344CB8AC3E}">
        <p14:creationId xmlns:p14="http://schemas.microsoft.com/office/powerpoint/2010/main" val="964182593"/>
      </p:ext>
    </p:extLst>
  </p:cSld>
  <p:clrMapOvr>
    <a:masterClrMapping/>
  </p:clrMapOvr>
</p:sld>
</file>

<file path=ppt/theme/theme1.xml><?xml version="1.0" encoding="utf-8"?>
<a:theme xmlns:a="http://schemas.openxmlformats.org/drawingml/2006/main" name="Office Theme">
  <a:themeElements>
    <a:clrScheme name="BLMK ICB Local colours">
      <a:dk1>
        <a:srgbClr val="000000"/>
      </a:dk1>
      <a:lt1>
        <a:srgbClr val="FFFFFF"/>
      </a:lt1>
      <a:dk2>
        <a:srgbClr val="415563"/>
      </a:dk2>
      <a:lt2>
        <a:srgbClr val="E8EDEE"/>
      </a:lt2>
      <a:accent1>
        <a:srgbClr val="005EB8"/>
      </a:accent1>
      <a:accent2>
        <a:srgbClr val="FFB81C"/>
      </a:accent2>
      <a:accent3>
        <a:srgbClr val="009638"/>
      </a:accent3>
      <a:accent4>
        <a:srgbClr val="FAE100"/>
      </a:accent4>
      <a:accent5>
        <a:srgbClr val="003087"/>
      </a:accent5>
      <a:accent6>
        <a:srgbClr val="00A9CE"/>
      </a:accent6>
      <a:hlink>
        <a:srgbClr val="005EB8"/>
      </a:hlink>
      <a:folHlink>
        <a:srgbClr val="002F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06b9faf-e485-43ba-9767-f211651fe416" xsi:nil="true"/>
    <VMActioned xmlns="31f7c2ba-4170-4718-a5ff-dddeae16ca32">N/A</VMActioned>
    <lcf76f155ced4ddcb4097134ff3c332f xmlns="31f7c2ba-4170-4718-a5ff-dddeae16ca32">
      <Terms xmlns="http://schemas.microsoft.com/office/infopath/2007/PartnerControls"/>
    </lcf76f155ced4ddcb4097134ff3c332f>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BA76803C70C50249B000B3F4542A923E" ma:contentTypeVersion="1603" ma:contentTypeDescription="Create a new document." ma:contentTypeScope="" ma:versionID="ef3a41d6d13e03bbb88b310263891487">
  <xsd:schema xmlns:xsd="http://www.w3.org/2001/XMLSchema" xmlns:xs="http://www.w3.org/2001/XMLSchema" xmlns:p="http://schemas.microsoft.com/office/2006/metadata/properties" xmlns:ns2="d06b9faf-e485-43ba-9767-f211651fe416" xmlns:ns3="31f7c2ba-4170-4718-a5ff-dddeae16ca32" targetNamespace="http://schemas.microsoft.com/office/2006/metadata/properties" ma:root="true" ma:fieldsID="3719e1aa8289c5d30a0d76d759384445" ns2:_="" ns3:_="">
    <xsd:import namespace="d06b9faf-e485-43ba-9767-f211651fe416"/>
    <xsd:import namespace="31f7c2ba-4170-4718-a5ff-dddeae16ca3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2:SharedWithUsers" minOccurs="0"/>
                <xsd:element ref="ns2:SharedWithDetails" minOccurs="0"/>
                <xsd:element ref="ns3:MediaServiceEventHashCode" minOccurs="0"/>
                <xsd:element ref="ns3:MediaServiceGenerationTime" minOccurs="0"/>
                <xsd:element ref="ns3:VMActioned" minOccurs="0"/>
                <xsd:element ref="ns3:MediaServiceAutoKeyPoints" minOccurs="0"/>
                <xsd:element ref="ns3:MediaServiceKeyPoint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6b9faf-e485-43ba-9767-f211651fe41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ef5f131c-f282-49ee-8324-d712b0bfdbce}" ma:internalName="TaxCatchAll" ma:showField="CatchAllData" ma:web="d06b9faf-e485-43ba-9767-f211651fe41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1f7c2ba-4170-4718-a5ff-dddeae16ca3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VMActioned" ma:index="21" nillable="true" ma:displayName="Voice Mail Actioned?" ma:default="N/A" ma:format="RadioButtons" ma:indexed="true" ma:internalName="VMActioned">
      <xsd:simpleType>
        <xsd:restriction base="dms:Choice">
          <xsd:enumeration value="Yes"/>
          <xsd:enumeration value="No"/>
          <xsd:enumeration value="N/A"/>
        </xsd:restriction>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5e3038f7-01d3-45c6-9ff3-08a5a011bcb7"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153355-B80A-41EF-BBF7-77E2ADEBC77E}">
  <ds:schemaRefs>
    <ds:schemaRef ds:uri="http://schemas.microsoft.com/office/2006/metadata/properties"/>
    <ds:schemaRef ds:uri="http://www.w3.org/XML/1998/namespace"/>
    <ds:schemaRef ds:uri="http://purl.org/dc/dcmitype/"/>
    <ds:schemaRef ds:uri="http://purl.org/dc/elements/1.1/"/>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31f7c2ba-4170-4718-a5ff-dddeae16ca32"/>
    <ds:schemaRef ds:uri="d06b9faf-e485-43ba-9767-f211651fe416"/>
    <ds:schemaRef ds:uri="8c0ec423-5f39-4cd1-9015-37fc60afb156"/>
  </ds:schemaRefs>
</ds:datastoreItem>
</file>

<file path=customXml/itemProps2.xml><?xml version="1.0" encoding="utf-8"?>
<ds:datastoreItem xmlns:ds="http://schemas.openxmlformats.org/officeDocument/2006/customXml" ds:itemID="{9C629A75-896F-4A53-BFAD-07BA942BC728}">
  <ds:schemaRefs>
    <ds:schemaRef ds:uri="http://schemas.microsoft.com/sharepoint/events"/>
  </ds:schemaRefs>
</ds:datastoreItem>
</file>

<file path=customXml/itemProps3.xml><?xml version="1.0" encoding="utf-8"?>
<ds:datastoreItem xmlns:ds="http://schemas.openxmlformats.org/officeDocument/2006/customXml" ds:itemID="{1357A83D-ECB4-43F3-91ED-4BD0089DB1AB}">
  <ds:schemaRefs>
    <ds:schemaRef ds:uri="http://schemas.microsoft.com/sharepoint/v3/contenttype/forms"/>
  </ds:schemaRefs>
</ds:datastoreItem>
</file>

<file path=customXml/itemProps4.xml><?xml version="1.0" encoding="utf-8"?>
<ds:datastoreItem xmlns:ds="http://schemas.openxmlformats.org/officeDocument/2006/customXml" ds:itemID="{4009125B-5B10-4D73-9303-BA72B9CC36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6b9faf-e485-43ba-9767-f211651fe416"/>
    <ds:schemaRef ds:uri="31f7c2ba-4170-4718-a5ff-dddeae16ca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34475</TotalTime>
  <Words>1445</Words>
  <Application>Microsoft Office PowerPoint</Application>
  <PresentationFormat>A4 Paper (210x297 mm)</PresentationFormat>
  <Paragraphs>91</Paragraphs>
  <Slides>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Frutiger</vt:lpstr>
      <vt:lpstr>Helvetica</vt:lpstr>
      <vt:lpstr>Wingdings</vt:lpstr>
      <vt:lpstr>Office Theme</vt:lpstr>
      <vt:lpstr>Primary Care Access Bulletin:</vt:lpstr>
      <vt:lpstr>Accessing your General Practice team  </vt:lpstr>
      <vt:lpstr>Can patients still see GPs face-to-face? </vt:lpstr>
      <vt:lpstr>Can patients still see GPs face-to-face? continued</vt:lpstr>
      <vt:lpstr>Why do reception staff ask such personal questions when I call? </vt:lpstr>
      <vt:lpstr>Why am I offered appointments with clinical professionals other than my GP?</vt:lpstr>
      <vt:lpstr>How can you help general practice? </vt:lpstr>
      <vt:lpstr>What to do if you are unwell &amp; need to be seen today for a non-emergency!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Communicating through change ICS/CCG Transition</dc:title>
  <dc:creator>SUMMERS, Michelle (NHS BEDFORDSHIRE CCG)</dc:creator>
  <cp:lastModifiedBy>FLOWER, Amanda (NHS BEDFORDSHIRE, LUTON AND MILTON KEYNES ICB - M1J4Y)</cp:lastModifiedBy>
  <cp:revision>2538</cp:revision>
  <dcterms:created xsi:type="dcterms:W3CDTF">2021-04-30T07:09:02Z</dcterms:created>
  <dcterms:modified xsi:type="dcterms:W3CDTF">2022-12-07T14:21:37Z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0x010100E484CC30C290334F8F2D4D6AFC9A12E5</vt:lpwstr>
  </property>
  <property fmtid="{D5CDD505-2E9C-101B-9397-08002B2CF9AE}" pid="3" name="_dlc_DocIdItemGuid">
    <vt:lpwstr>c64c13b8-7e70-4379-bdce-53a70a6f98c7</vt:lpwstr>
  </property>
</Properties>
</file>